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05" r:id="rId2"/>
    <p:sldId id="396" r:id="rId3"/>
    <p:sldId id="406" r:id="rId4"/>
    <p:sldId id="399" r:id="rId5"/>
    <p:sldId id="423" r:id="rId6"/>
    <p:sldId id="424" r:id="rId7"/>
    <p:sldId id="409" r:id="rId8"/>
    <p:sldId id="397" r:id="rId9"/>
    <p:sldId id="410" r:id="rId10"/>
    <p:sldId id="398" r:id="rId11"/>
    <p:sldId id="402" r:id="rId12"/>
    <p:sldId id="411" r:id="rId13"/>
    <p:sldId id="412" r:id="rId14"/>
    <p:sldId id="413" r:id="rId15"/>
    <p:sldId id="414" r:id="rId16"/>
    <p:sldId id="415" r:id="rId17"/>
    <p:sldId id="416" r:id="rId18"/>
    <p:sldId id="417" r:id="rId19"/>
    <p:sldId id="418" r:id="rId20"/>
    <p:sldId id="419" r:id="rId21"/>
    <p:sldId id="420" r:id="rId22"/>
    <p:sldId id="400" r:id="rId23"/>
    <p:sldId id="401" r:id="rId24"/>
    <p:sldId id="42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9D0781-A589-4C3F-B7A5-84EA8D190D58}">
          <p14:sldIdLst>
            <p14:sldId id="405"/>
            <p14:sldId id="396"/>
            <p14:sldId id="406"/>
            <p14:sldId id="399"/>
            <p14:sldId id="423"/>
            <p14:sldId id="424"/>
            <p14:sldId id="409"/>
            <p14:sldId id="397"/>
            <p14:sldId id="410"/>
            <p14:sldId id="398"/>
            <p14:sldId id="402"/>
            <p14:sldId id="411"/>
            <p14:sldId id="412"/>
            <p14:sldId id="413"/>
            <p14:sldId id="414"/>
            <p14:sldId id="415"/>
            <p14:sldId id="416"/>
            <p14:sldId id="417"/>
            <p14:sldId id="418"/>
            <p14:sldId id="419"/>
            <p14:sldId id="420"/>
            <p14:sldId id="400"/>
            <p14:sldId id="401"/>
            <p14:sldId id="422"/>
          </p14:sldIdLst>
        </p14:section>
        <p14:section name="Untitled Section" id="{2B3EDD3C-76CA-4D16-B96F-FB2D8232EBD9}">
          <p14:sldIdLst/>
        </p14:section>
      </p14:sectionLst>
    </p:ext>
    <p:ext uri="{EFAFB233-063F-42B5-8137-9DF3F51BA10A}">
      <p15:sldGuideLst xmlns:p15="http://schemas.microsoft.com/office/powerpoint/2012/main">
        <p15:guide id="1" orient="horz" pos="3385" userDrawn="1">
          <p15:clr>
            <a:srgbClr val="A4A3A4"/>
          </p15:clr>
        </p15:guide>
        <p15:guide id="2" pos="642" userDrawn="1">
          <p15:clr>
            <a:srgbClr val="A4A3A4"/>
          </p15:clr>
        </p15:guide>
        <p15:guide id="3" orient="horz" pos="459" userDrawn="1">
          <p15:clr>
            <a:srgbClr val="A4A3A4"/>
          </p15:clr>
        </p15:guide>
        <p15:guide id="4"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EC4CB6-32A2-4E79-9066-F4A0A9DC0396}" v="134" dt="2019-04-07T09:17:52.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000" autoAdjust="0"/>
    <p:restoredTop sz="94660"/>
  </p:normalViewPr>
  <p:slideViewPr>
    <p:cSldViewPr snapToGrid="0" showGuides="1">
      <p:cViewPr varScale="1">
        <p:scale>
          <a:sx n="68" d="100"/>
          <a:sy n="68" d="100"/>
        </p:scale>
        <p:origin x="372" y="72"/>
      </p:cViewPr>
      <p:guideLst>
        <p:guide orient="horz" pos="3385"/>
        <p:guide pos="642"/>
        <p:guide orient="horz" pos="459"/>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enbosch Gemeente" userId="60d82b8bcefa44f7" providerId="LiveId" clId="{4F3C30AB-47EA-44B7-A454-0132035D6C80}"/>
    <pc:docChg chg="undo custSel addSld delSld modSld sldOrd modSection">
      <pc:chgData name="Stellenbosch Gemeente" userId="60d82b8bcefa44f7" providerId="LiveId" clId="{4F3C30AB-47EA-44B7-A454-0132035D6C80}" dt="2019-02-23T19:23:41.786" v="343" actId="20577"/>
      <pc:docMkLst>
        <pc:docMk/>
      </pc:docMkLst>
    </pc:docChg>
  </pc:docChgLst>
  <pc:docChgLst>
    <pc:chgData name="Stellenbosch Gemeente" userId="60d82b8bcefa44f7" providerId="LiveId" clId="{AC40B089-C1EC-4172-B290-406A77C691FB}"/>
    <pc:docChg chg="undo custSel addSld delSld modSld sldOrd modSection">
      <pc:chgData name="Stellenbosch Gemeente" userId="60d82b8bcefa44f7" providerId="LiveId" clId="{AC40B089-C1EC-4172-B290-406A77C691FB}" dt="2019-03-03T09:09:05.264" v="1124" actId="20577"/>
      <pc:docMkLst>
        <pc:docMk/>
      </pc:docMkLst>
    </pc:docChg>
  </pc:docChgLst>
  <pc:docChgLst>
    <pc:chgData name="Stellenbosch Gemeente" userId="60d82b8bcefa44f7" providerId="LiveId" clId="{D36874BF-6D10-4132-9007-132E0925C485}"/>
    <pc:docChg chg="undo custSel addSld delSld modSld sldOrd modSection">
      <pc:chgData name="Stellenbosch Gemeente" userId="60d82b8bcefa44f7" providerId="LiveId" clId="{D36874BF-6D10-4132-9007-132E0925C485}" dt="2019-03-09T17:46:11.765" v="136" actId="113"/>
      <pc:docMkLst>
        <pc:docMk/>
      </pc:docMkLst>
    </pc:docChg>
  </pc:docChgLst>
  <pc:docChgLst>
    <pc:chgData name="Stellenbosch Gemeente" userId="60d82b8bcefa44f7" providerId="LiveId" clId="{875124DE-48C3-42BD-A473-2B9D33B5AB2E}"/>
    <pc:docChg chg="undo custSel addSld delSld modSld sldOrd modSection">
      <pc:chgData name="Stellenbosch Gemeente" userId="60d82b8bcefa44f7" providerId="LiveId" clId="{875124DE-48C3-42BD-A473-2B9D33B5AB2E}" dt="2019-03-24T16:44:14.701" v="222" actId="20577"/>
      <pc:docMkLst>
        <pc:docMk/>
      </pc:docMkLst>
    </pc:docChg>
  </pc:docChgLst>
  <pc:docChgLst>
    <pc:chgData name="Stellenbosch Gemeente" userId="60d82b8bcefa44f7" providerId="LiveId" clId="{7E3DAD8B-F896-4D15-95B7-0463E3688E6B}"/>
    <pc:docChg chg="undo custSel addSld delSld modSld sldOrd modSection">
      <pc:chgData name="Stellenbosch Gemeente" userId="60d82b8bcefa44f7" providerId="LiveId" clId="{7E3DAD8B-F896-4D15-95B7-0463E3688E6B}" dt="2019-03-16T15:53:49.393" v="173" actId="2696"/>
      <pc:docMkLst>
        <pc:docMk/>
      </pc:docMkLst>
    </pc:docChg>
  </pc:docChgLst>
  <pc:docChgLst>
    <pc:chgData name="Stellenbosch Gemeente" userId="60d82b8bcefa44f7" providerId="LiveId" clId="{B8EC4CB6-32A2-4E79-9066-F4A0A9DC0396}"/>
    <pc:docChg chg="undo custSel addSld delSld modSld sldOrd modSection">
      <pc:chgData name="Stellenbosch Gemeente" userId="60d82b8bcefa44f7" providerId="LiveId" clId="{B8EC4CB6-32A2-4E79-9066-F4A0A9DC0396}" dt="2019-04-07T09:17:52.311" v="982" actId="207"/>
      <pc:docMkLst>
        <pc:docMk/>
      </pc:docMkLst>
      <pc:sldChg chg="modSp setBg">
        <pc:chgData name="Stellenbosch Gemeente" userId="60d82b8bcefa44f7" providerId="LiveId" clId="{B8EC4CB6-32A2-4E79-9066-F4A0A9DC0396}" dt="2019-04-06T19:28:02.260" v="32" actId="948"/>
        <pc:sldMkLst>
          <pc:docMk/>
          <pc:sldMk cId="1834935872" sldId="345"/>
        </pc:sldMkLst>
        <pc:spChg chg="mod">
          <ac:chgData name="Stellenbosch Gemeente" userId="60d82b8bcefa44f7" providerId="LiveId" clId="{B8EC4CB6-32A2-4E79-9066-F4A0A9DC0396}" dt="2019-04-06T19:28:02.260" v="32" actId="948"/>
          <ac:spMkLst>
            <pc:docMk/>
            <pc:sldMk cId="1834935872" sldId="345"/>
            <ac:spMk id="5" creationId="{A667A72A-5C2B-457C-8290-3A8F76B4B767}"/>
          </ac:spMkLst>
        </pc:spChg>
      </pc:sldChg>
      <pc:sldChg chg="del">
        <pc:chgData name="Stellenbosch Gemeente" userId="60d82b8bcefa44f7" providerId="LiveId" clId="{B8EC4CB6-32A2-4E79-9066-F4A0A9DC0396}" dt="2019-04-06T19:36:40.044" v="59" actId="2696"/>
        <pc:sldMkLst>
          <pc:docMk/>
          <pc:sldMk cId="3350619658" sldId="394"/>
        </pc:sldMkLst>
      </pc:sldChg>
      <pc:sldChg chg="del">
        <pc:chgData name="Stellenbosch Gemeente" userId="60d82b8bcefa44f7" providerId="LiveId" clId="{B8EC4CB6-32A2-4E79-9066-F4A0A9DC0396}" dt="2019-04-06T19:36:43.155" v="60" actId="2696"/>
        <pc:sldMkLst>
          <pc:docMk/>
          <pc:sldMk cId="130121639" sldId="395"/>
        </pc:sldMkLst>
      </pc:sldChg>
      <pc:sldChg chg="modSp">
        <pc:chgData name="Stellenbosch Gemeente" userId="60d82b8bcefa44f7" providerId="LiveId" clId="{B8EC4CB6-32A2-4E79-9066-F4A0A9DC0396}" dt="2019-04-06T20:05:20.133" v="453" actId="113"/>
        <pc:sldMkLst>
          <pc:docMk/>
          <pc:sldMk cId="238823202" sldId="396"/>
        </pc:sldMkLst>
        <pc:spChg chg="mod">
          <ac:chgData name="Stellenbosch Gemeente" userId="60d82b8bcefa44f7" providerId="LiveId" clId="{B8EC4CB6-32A2-4E79-9066-F4A0A9DC0396}" dt="2019-04-06T20:05:20.133" v="453" actId="113"/>
          <ac:spMkLst>
            <pc:docMk/>
            <pc:sldMk cId="238823202" sldId="396"/>
            <ac:spMk id="5" creationId="{A667A72A-5C2B-457C-8290-3A8F76B4B767}"/>
          </ac:spMkLst>
        </pc:spChg>
      </pc:sldChg>
      <pc:sldChg chg="modSp">
        <pc:chgData name="Stellenbosch Gemeente" userId="60d82b8bcefa44f7" providerId="LiveId" clId="{B8EC4CB6-32A2-4E79-9066-F4A0A9DC0396}" dt="2019-04-06T19:48:45.369" v="239" actId="3064"/>
        <pc:sldMkLst>
          <pc:docMk/>
          <pc:sldMk cId="3343100012" sldId="397"/>
        </pc:sldMkLst>
        <pc:spChg chg="mod">
          <ac:chgData name="Stellenbosch Gemeente" userId="60d82b8bcefa44f7" providerId="LiveId" clId="{B8EC4CB6-32A2-4E79-9066-F4A0A9DC0396}" dt="2019-04-06T19:48:45.369" v="239" actId="3064"/>
          <ac:spMkLst>
            <pc:docMk/>
            <pc:sldMk cId="3343100012" sldId="397"/>
            <ac:spMk id="5" creationId="{A667A72A-5C2B-457C-8290-3A8F76B4B767}"/>
          </ac:spMkLst>
        </pc:spChg>
      </pc:sldChg>
      <pc:sldChg chg="modSp">
        <pc:chgData name="Stellenbosch Gemeente" userId="60d82b8bcefa44f7" providerId="LiveId" clId="{B8EC4CB6-32A2-4E79-9066-F4A0A9DC0396}" dt="2019-04-06T19:58:36.426" v="397" actId="6549"/>
        <pc:sldMkLst>
          <pc:docMk/>
          <pc:sldMk cId="847662930" sldId="398"/>
        </pc:sldMkLst>
        <pc:spChg chg="mod">
          <ac:chgData name="Stellenbosch Gemeente" userId="60d82b8bcefa44f7" providerId="LiveId" clId="{B8EC4CB6-32A2-4E79-9066-F4A0A9DC0396}" dt="2019-04-06T19:58:36.426" v="397" actId="6549"/>
          <ac:spMkLst>
            <pc:docMk/>
            <pc:sldMk cId="847662930" sldId="398"/>
            <ac:spMk id="5" creationId="{A667A72A-5C2B-457C-8290-3A8F76B4B767}"/>
          </ac:spMkLst>
        </pc:spChg>
      </pc:sldChg>
      <pc:sldChg chg="addSp delSp modSp">
        <pc:chgData name="Stellenbosch Gemeente" userId="60d82b8bcefa44f7" providerId="LiveId" clId="{B8EC4CB6-32A2-4E79-9066-F4A0A9DC0396}" dt="2019-04-06T19:43:14.718" v="134" actId="1076"/>
        <pc:sldMkLst>
          <pc:docMk/>
          <pc:sldMk cId="3346366094" sldId="399"/>
        </pc:sldMkLst>
        <pc:spChg chg="del">
          <ac:chgData name="Stellenbosch Gemeente" userId="60d82b8bcefa44f7" providerId="LiveId" clId="{B8EC4CB6-32A2-4E79-9066-F4A0A9DC0396}" dt="2019-04-06T19:37:57.800" v="67" actId="478"/>
          <ac:spMkLst>
            <pc:docMk/>
            <pc:sldMk cId="3346366094" sldId="399"/>
            <ac:spMk id="5" creationId="{A667A72A-5C2B-457C-8290-3A8F76B4B767}"/>
          </ac:spMkLst>
        </pc:spChg>
        <pc:picChg chg="add del mod">
          <ac:chgData name="Stellenbosch Gemeente" userId="60d82b8bcefa44f7" providerId="LiveId" clId="{B8EC4CB6-32A2-4E79-9066-F4A0A9DC0396}" dt="2019-04-06T19:39:32.739" v="73" actId="478"/>
          <ac:picMkLst>
            <pc:docMk/>
            <pc:sldMk cId="3346366094" sldId="399"/>
            <ac:picMk id="3" creationId="{7723BF41-6603-4856-BDB5-A853F823E998}"/>
          </ac:picMkLst>
        </pc:picChg>
        <pc:picChg chg="add mod">
          <ac:chgData name="Stellenbosch Gemeente" userId="60d82b8bcefa44f7" providerId="LiveId" clId="{B8EC4CB6-32A2-4E79-9066-F4A0A9DC0396}" dt="2019-04-06T19:42:28.783" v="82" actId="14100"/>
          <ac:picMkLst>
            <pc:docMk/>
            <pc:sldMk cId="3346366094" sldId="399"/>
            <ac:picMk id="6" creationId="{1485A1C1-D1D1-4708-9E59-C7CFFB3F74A2}"/>
          </ac:picMkLst>
        </pc:picChg>
        <pc:picChg chg="add mod">
          <ac:chgData name="Stellenbosch Gemeente" userId="60d82b8bcefa44f7" providerId="LiveId" clId="{B8EC4CB6-32A2-4E79-9066-F4A0A9DC0396}" dt="2019-04-06T19:43:05.411" v="133" actId="1036"/>
          <ac:picMkLst>
            <pc:docMk/>
            <pc:sldMk cId="3346366094" sldId="399"/>
            <ac:picMk id="8" creationId="{3A4B8287-FF0D-448F-8D3F-DC93E928CFCC}"/>
          </ac:picMkLst>
        </pc:picChg>
        <pc:picChg chg="add mod">
          <ac:chgData name="Stellenbosch Gemeente" userId="60d82b8bcefa44f7" providerId="LiveId" clId="{B8EC4CB6-32A2-4E79-9066-F4A0A9DC0396}" dt="2019-04-06T19:43:14.718" v="134" actId="1076"/>
          <ac:picMkLst>
            <pc:docMk/>
            <pc:sldMk cId="3346366094" sldId="399"/>
            <ac:picMk id="10" creationId="{45A03407-3735-4634-B919-8D8E555BAA27}"/>
          </ac:picMkLst>
        </pc:picChg>
      </pc:sldChg>
      <pc:sldChg chg="addSp delSp modSp">
        <pc:chgData name="Stellenbosch Gemeente" userId="60d82b8bcefa44f7" providerId="LiveId" clId="{B8EC4CB6-32A2-4E79-9066-F4A0A9DC0396}" dt="2019-04-06T20:24:44.404" v="849" actId="1038"/>
        <pc:sldMkLst>
          <pc:docMk/>
          <pc:sldMk cId="3422571694" sldId="400"/>
        </pc:sldMkLst>
        <pc:spChg chg="del">
          <ac:chgData name="Stellenbosch Gemeente" userId="60d82b8bcefa44f7" providerId="LiveId" clId="{B8EC4CB6-32A2-4E79-9066-F4A0A9DC0396}" dt="2019-04-06T20:23:44.964" v="612" actId="478"/>
          <ac:spMkLst>
            <pc:docMk/>
            <pc:sldMk cId="3422571694" sldId="400"/>
            <ac:spMk id="5" creationId="{A667A72A-5C2B-457C-8290-3A8F76B4B767}"/>
          </ac:spMkLst>
        </pc:spChg>
        <pc:picChg chg="add mod">
          <ac:chgData name="Stellenbosch Gemeente" userId="60d82b8bcefa44f7" providerId="LiveId" clId="{B8EC4CB6-32A2-4E79-9066-F4A0A9DC0396}" dt="2019-04-06T20:24:44.404" v="849" actId="1038"/>
          <ac:picMkLst>
            <pc:docMk/>
            <pc:sldMk cId="3422571694" sldId="400"/>
            <ac:picMk id="3" creationId="{241002EF-EB3A-448E-B500-FDC787C82096}"/>
          </ac:picMkLst>
        </pc:picChg>
      </pc:sldChg>
      <pc:sldChg chg="addSp delSp modSp">
        <pc:chgData name="Stellenbosch Gemeente" userId="60d82b8bcefa44f7" providerId="LiveId" clId="{B8EC4CB6-32A2-4E79-9066-F4A0A9DC0396}" dt="2019-04-06T20:29:27.639" v="961" actId="3064"/>
        <pc:sldMkLst>
          <pc:docMk/>
          <pc:sldMk cId="2088010296" sldId="401"/>
        </pc:sldMkLst>
        <pc:spChg chg="mod">
          <ac:chgData name="Stellenbosch Gemeente" userId="60d82b8bcefa44f7" providerId="LiveId" clId="{B8EC4CB6-32A2-4E79-9066-F4A0A9DC0396}" dt="2019-04-06T20:29:27.639" v="961" actId="3064"/>
          <ac:spMkLst>
            <pc:docMk/>
            <pc:sldMk cId="2088010296" sldId="401"/>
            <ac:spMk id="5" creationId="{A667A72A-5C2B-457C-8290-3A8F76B4B767}"/>
          </ac:spMkLst>
        </pc:spChg>
        <pc:cxnChg chg="add del mod">
          <ac:chgData name="Stellenbosch Gemeente" userId="60d82b8bcefa44f7" providerId="LiveId" clId="{B8EC4CB6-32A2-4E79-9066-F4A0A9DC0396}" dt="2019-04-06T20:29:11.178" v="960" actId="478"/>
          <ac:cxnSpMkLst>
            <pc:docMk/>
            <pc:sldMk cId="2088010296" sldId="401"/>
            <ac:cxnSpMk id="3" creationId="{7A8D1B1C-ADE9-4795-96BB-26AF72BC44F3}"/>
          </ac:cxnSpMkLst>
        </pc:cxnChg>
      </pc:sldChg>
      <pc:sldChg chg="modSp">
        <pc:chgData name="Stellenbosch Gemeente" userId="60d82b8bcefa44f7" providerId="LiveId" clId="{B8EC4CB6-32A2-4E79-9066-F4A0A9DC0396}" dt="2019-04-06T20:01:37.979" v="432" actId="20577"/>
        <pc:sldMkLst>
          <pc:docMk/>
          <pc:sldMk cId="67343242" sldId="402"/>
        </pc:sldMkLst>
        <pc:spChg chg="mod">
          <ac:chgData name="Stellenbosch Gemeente" userId="60d82b8bcefa44f7" providerId="LiveId" clId="{B8EC4CB6-32A2-4E79-9066-F4A0A9DC0396}" dt="2019-04-06T20:01:37.979" v="432" actId="20577"/>
          <ac:spMkLst>
            <pc:docMk/>
            <pc:sldMk cId="67343242" sldId="402"/>
            <ac:spMk id="5" creationId="{A667A72A-5C2B-457C-8290-3A8F76B4B767}"/>
          </ac:spMkLst>
        </pc:spChg>
      </pc:sldChg>
      <pc:sldChg chg="del">
        <pc:chgData name="Stellenbosch Gemeente" userId="60d82b8bcefa44f7" providerId="LiveId" clId="{B8EC4CB6-32A2-4E79-9066-F4A0A9DC0396}" dt="2019-04-06T20:26:38.122" v="881" actId="2696"/>
        <pc:sldMkLst>
          <pc:docMk/>
          <pc:sldMk cId="3540941826" sldId="403"/>
        </pc:sldMkLst>
      </pc:sldChg>
      <pc:sldChg chg="del">
        <pc:chgData name="Stellenbosch Gemeente" userId="60d82b8bcefa44f7" providerId="LiveId" clId="{B8EC4CB6-32A2-4E79-9066-F4A0A9DC0396}" dt="2019-04-06T20:26:41.576" v="882" actId="2696"/>
        <pc:sldMkLst>
          <pc:docMk/>
          <pc:sldMk cId="1198859388" sldId="404"/>
        </pc:sldMkLst>
      </pc:sldChg>
      <pc:sldChg chg="add del ord setBg">
        <pc:chgData name="Stellenbosch Gemeente" userId="60d82b8bcefa44f7" providerId="LiveId" clId="{B8EC4CB6-32A2-4E79-9066-F4A0A9DC0396}" dt="2019-04-06T19:31:13.411" v="58"/>
        <pc:sldMkLst>
          <pc:docMk/>
          <pc:sldMk cId="3141443181" sldId="405"/>
        </pc:sldMkLst>
      </pc:sldChg>
      <pc:sldChg chg="add del setBg">
        <pc:chgData name="Stellenbosch Gemeente" userId="60d82b8bcefa44f7" providerId="LiveId" clId="{B8EC4CB6-32A2-4E79-9066-F4A0A9DC0396}" dt="2019-04-06T19:30:24.818" v="51" actId="2696"/>
        <pc:sldMkLst>
          <pc:docMk/>
          <pc:sldMk cId="714891304" sldId="406"/>
        </pc:sldMkLst>
      </pc:sldChg>
      <pc:sldChg chg="add del setBg">
        <pc:chgData name="Stellenbosch Gemeente" userId="60d82b8bcefa44f7" providerId="LiveId" clId="{B8EC4CB6-32A2-4E79-9066-F4A0A9DC0396}" dt="2019-04-06T19:30:32.817" v="53"/>
        <pc:sldMkLst>
          <pc:docMk/>
          <pc:sldMk cId="747601950" sldId="406"/>
        </pc:sldMkLst>
      </pc:sldChg>
      <pc:sldChg chg="add ord">
        <pc:chgData name="Stellenbosch Gemeente" userId="60d82b8bcefa44f7" providerId="LiveId" clId="{B8EC4CB6-32A2-4E79-9066-F4A0A9DC0396}" dt="2019-04-06T19:37:20.032" v="66"/>
        <pc:sldMkLst>
          <pc:docMk/>
          <pc:sldMk cId="2886137065" sldId="406"/>
        </pc:sldMkLst>
      </pc:sldChg>
      <pc:sldChg chg="modSp add">
        <pc:chgData name="Stellenbosch Gemeente" userId="60d82b8bcefa44f7" providerId="LiveId" clId="{B8EC4CB6-32A2-4E79-9066-F4A0A9DC0396}" dt="2019-04-06T19:28:57.580" v="39"/>
        <pc:sldMkLst>
          <pc:docMk/>
          <pc:sldMk cId="3743573419" sldId="407"/>
        </pc:sldMkLst>
        <pc:spChg chg="mod">
          <ac:chgData name="Stellenbosch Gemeente" userId="60d82b8bcefa44f7" providerId="LiveId" clId="{B8EC4CB6-32A2-4E79-9066-F4A0A9DC0396}" dt="2019-04-06T19:28:57.580" v="39"/>
          <ac:spMkLst>
            <pc:docMk/>
            <pc:sldMk cId="3743573419" sldId="407"/>
            <ac:spMk id="5" creationId="{A667A72A-5C2B-457C-8290-3A8F76B4B767}"/>
          </ac:spMkLst>
        </pc:spChg>
      </pc:sldChg>
      <pc:sldChg chg="modSp add">
        <pc:chgData name="Stellenbosch Gemeente" userId="60d82b8bcefa44f7" providerId="LiveId" clId="{B8EC4CB6-32A2-4E79-9066-F4A0A9DC0396}" dt="2019-04-06T19:29:38.077" v="50" actId="20577"/>
        <pc:sldMkLst>
          <pc:docMk/>
          <pc:sldMk cId="2640526413" sldId="408"/>
        </pc:sldMkLst>
        <pc:spChg chg="mod">
          <ac:chgData name="Stellenbosch Gemeente" userId="60d82b8bcefa44f7" providerId="LiveId" clId="{B8EC4CB6-32A2-4E79-9066-F4A0A9DC0396}" dt="2019-04-06T19:29:38.077" v="50" actId="20577"/>
          <ac:spMkLst>
            <pc:docMk/>
            <pc:sldMk cId="2640526413" sldId="408"/>
            <ac:spMk id="5" creationId="{A667A72A-5C2B-457C-8290-3A8F76B4B767}"/>
          </ac:spMkLst>
        </pc:spChg>
      </pc:sldChg>
      <pc:sldChg chg="addSp delSp modSp add">
        <pc:chgData name="Stellenbosch Gemeente" userId="60d82b8bcefa44f7" providerId="LiveId" clId="{B8EC4CB6-32A2-4E79-9066-F4A0A9DC0396}" dt="2019-04-06T19:45:53.426" v="224" actId="1038"/>
        <pc:sldMkLst>
          <pc:docMk/>
          <pc:sldMk cId="485222057" sldId="409"/>
        </pc:sldMkLst>
        <pc:picChg chg="add mod">
          <ac:chgData name="Stellenbosch Gemeente" userId="60d82b8bcefa44f7" providerId="LiveId" clId="{B8EC4CB6-32A2-4E79-9066-F4A0A9DC0396}" dt="2019-04-06T19:45:45.791" v="191" actId="1037"/>
          <ac:picMkLst>
            <pc:docMk/>
            <pc:sldMk cId="485222057" sldId="409"/>
            <ac:picMk id="3" creationId="{0D65752A-4EF3-4DDD-9E6B-EADEBD8E6CB8}"/>
          </ac:picMkLst>
        </pc:picChg>
        <pc:picChg chg="add mod">
          <ac:chgData name="Stellenbosch Gemeente" userId="60d82b8bcefa44f7" providerId="LiveId" clId="{B8EC4CB6-32A2-4E79-9066-F4A0A9DC0396}" dt="2019-04-06T19:45:53.426" v="224" actId="1038"/>
          <ac:picMkLst>
            <pc:docMk/>
            <pc:sldMk cId="485222057" sldId="409"/>
            <ac:picMk id="5" creationId="{8A272FC6-6CE1-4DF6-9553-BC90AA7EE46A}"/>
          </ac:picMkLst>
        </pc:picChg>
        <pc:picChg chg="del">
          <ac:chgData name="Stellenbosch Gemeente" userId="60d82b8bcefa44f7" providerId="LiveId" clId="{B8EC4CB6-32A2-4E79-9066-F4A0A9DC0396}" dt="2019-04-06T19:44:01.340" v="137" actId="478"/>
          <ac:picMkLst>
            <pc:docMk/>
            <pc:sldMk cId="485222057" sldId="409"/>
            <ac:picMk id="6" creationId="{1485A1C1-D1D1-4708-9E59-C7CFFB3F74A2}"/>
          </ac:picMkLst>
        </pc:picChg>
        <pc:picChg chg="del mod">
          <ac:chgData name="Stellenbosch Gemeente" userId="60d82b8bcefa44f7" providerId="LiveId" clId="{B8EC4CB6-32A2-4E79-9066-F4A0A9DC0396}" dt="2019-04-06T19:44:02.078" v="139" actId="478"/>
          <ac:picMkLst>
            <pc:docMk/>
            <pc:sldMk cId="485222057" sldId="409"/>
            <ac:picMk id="8" creationId="{3A4B8287-FF0D-448F-8D3F-DC93E928CFCC}"/>
          </ac:picMkLst>
        </pc:picChg>
        <pc:picChg chg="del">
          <ac:chgData name="Stellenbosch Gemeente" userId="60d82b8bcefa44f7" providerId="LiveId" clId="{B8EC4CB6-32A2-4E79-9066-F4A0A9DC0396}" dt="2019-04-06T19:44:00.659" v="136" actId="478"/>
          <ac:picMkLst>
            <pc:docMk/>
            <pc:sldMk cId="485222057" sldId="409"/>
            <ac:picMk id="10" creationId="{45A03407-3735-4634-B919-8D8E555BAA27}"/>
          </ac:picMkLst>
        </pc:picChg>
      </pc:sldChg>
      <pc:sldChg chg="addSp delSp modSp add setBg">
        <pc:chgData name="Stellenbosch Gemeente" userId="60d82b8bcefa44f7" providerId="LiveId" clId="{B8EC4CB6-32A2-4E79-9066-F4A0A9DC0396}" dt="2019-04-06T19:57:00.712" v="390" actId="255"/>
        <pc:sldMkLst>
          <pc:docMk/>
          <pc:sldMk cId="3389353434" sldId="410"/>
        </pc:sldMkLst>
        <pc:spChg chg="add mod ord">
          <ac:chgData name="Stellenbosch Gemeente" userId="60d82b8bcefa44f7" providerId="LiveId" clId="{B8EC4CB6-32A2-4E79-9066-F4A0A9DC0396}" dt="2019-04-06T19:57:00.712" v="390" actId="255"/>
          <ac:spMkLst>
            <pc:docMk/>
            <pc:sldMk cId="3389353434" sldId="410"/>
            <ac:spMk id="6" creationId="{5F556362-9CB7-4AC3-872F-6BA1B452A2F9}"/>
          </ac:spMkLst>
        </pc:spChg>
        <pc:picChg chg="del">
          <ac:chgData name="Stellenbosch Gemeente" userId="60d82b8bcefa44f7" providerId="LiveId" clId="{B8EC4CB6-32A2-4E79-9066-F4A0A9DC0396}" dt="2019-04-06T19:48:07.952" v="237" actId="478"/>
          <ac:picMkLst>
            <pc:docMk/>
            <pc:sldMk cId="3389353434" sldId="410"/>
            <ac:picMk id="3" creationId="{0D65752A-4EF3-4DDD-9E6B-EADEBD8E6CB8}"/>
          </ac:picMkLst>
        </pc:picChg>
        <pc:picChg chg="add del mod">
          <ac:chgData name="Stellenbosch Gemeente" userId="60d82b8bcefa44f7" providerId="LiveId" clId="{B8EC4CB6-32A2-4E79-9066-F4A0A9DC0396}" dt="2019-04-06T19:52:04.793" v="278" actId="478"/>
          <ac:picMkLst>
            <pc:docMk/>
            <pc:sldMk cId="3389353434" sldId="410"/>
            <ac:picMk id="4" creationId="{08E95BA6-89C0-4C0B-8722-6CEAD674D282}"/>
          </ac:picMkLst>
        </pc:picChg>
        <pc:picChg chg="del">
          <ac:chgData name="Stellenbosch Gemeente" userId="60d82b8bcefa44f7" providerId="LiveId" clId="{B8EC4CB6-32A2-4E79-9066-F4A0A9DC0396}" dt="2019-04-06T19:48:07.076" v="236" actId="478"/>
          <ac:picMkLst>
            <pc:docMk/>
            <pc:sldMk cId="3389353434" sldId="410"/>
            <ac:picMk id="5" creationId="{8A272FC6-6CE1-4DF6-9553-BC90AA7EE46A}"/>
          </ac:picMkLst>
        </pc:picChg>
        <pc:picChg chg="add mod ord">
          <ac:chgData name="Stellenbosch Gemeente" userId="60d82b8bcefa44f7" providerId="LiveId" clId="{B8EC4CB6-32A2-4E79-9066-F4A0A9DC0396}" dt="2019-04-06T19:54:20.922" v="367" actId="1035"/>
          <ac:picMkLst>
            <pc:docMk/>
            <pc:sldMk cId="3389353434" sldId="410"/>
            <ac:picMk id="8" creationId="{356AD0FF-0B10-420A-8A14-3081EA08B3F2}"/>
          </ac:picMkLst>
        </pc:picChg>
      </pc:sldChg>
      <pc:sldChg chg="modSp add">
        <pc:chgData name="Stellenbosch Gemeente" userId="60d82b8bcefa44f7" providerId="LiveId" clId="{B8EC4CB6-32A2-4E79-9066-F4A0A9DC0396}" dt="2019-04-07T09:17:29.642" v="979" actId="207"/>
        <pc:sldMkLst>
          <pc:docMk/>
          <pc:sldMk cId="2516208840" sldId="411"/>
        </pc:sldMkLst>
        <pc:spChg chg="mod">
          <ac:chgData name="Stellenbosch Gemeente" userId="60d82b8bcefa44f7" providerId="LiveId" clId="{B8EC4CB6-32A2-4E79-9066-F4A0A9DC0396}" dt="2019-04-07T09:17:29.642" v="979" actId="207"/>
          <ac:spMkLst>
            <pc:docMk/>
            <pc:sldMk cId="2516208840" sldId="411"/>
            <ac:spMk id="5" creationId="{A667A72A-5C2B-457C-8290-3A8F76B4B767}"/>
          </ac:spMkLst>
        </pc:spChg>
      </pc:sldChg>
      <pc:sldChg chg="modSp add">
        <pc:chgData name="Stellenbosch Gemeente" userId="60d82b8bcefa44f7" providerId="LiveId" clId="{B8EC4CB6-32A2-4E79-9066-F4A0A9DC0396}" dt="2019-04-07T09:17:39.901" v="980" actId="207"/>
        <pc:sldMkLst>
          <pc:docMk/>
          <pc:sldMk cId="353755791" sldId="412"/>
        </pc:sldMkLst>
        <pc:spChg chg="mod">
          <ac:chgData name="Stellenbosch Gemeente" userId="60d82b8bcefa44f7" providerId="LiveId" clId="{B8EC4CB6-32A2-4E79-9066-F4A0A9DC0396}" dt="2019-04-07T09:17:39.901" v="980" actId="207"/>
          <ac:spMkLst>
            <pc:docMk/>
            <pc:sldMk cId="353755791" sldId="412"/>
            <ac:spMk id="5" creationId="{A667A72A-5C2B-457C-8290-3A8F76B4B767}"/>
          </ac:spMkLst>
        </pc:spChg>
      </pc:sldChg>
      <pc:sldChg chg="modSp add">
        <pc:chgData name="Stellenbosch Gemeente" userId="60d82b8bcefa44f7" providerId="LiveId" clId="{B8EC4CB6-32A2-4E79-9066-F4A0A9DC0396}" dt="2019-04-07T09:17:47.292" v="981" actId="207"/>
        <pc:sldMkLst>
          <pc:docMk/>
          <pc:sldMk cId="515216287" sldId="413"/>
        </pc:sldMkLst>
        <pc:spChg chg="mod">
          <ac:chgData name="Stellenbosch Gemeente" userId="60d82b8bcefa44f7" providerId="LiveId" clId="{B8EC4CB6-32A2-4E79-9066-F4A0A9DC0396}" dt="2019-04-07T09:17:47.292" v="981" actId="207"/>
          <ac:spMkLst>
            <pc:docMk/>
            <pc:sldMk cId="515216287" sldId="413"/>
            <ac:spMk id="5" creationId="{A667A72A-5C2B-457C-8290-3A8F76B4B767}"/>
          </ac:spMkLst>
        </pc:spChg>
      </pc:sldChg>
      <pc:sldChg chg="modSp add">
        <pc:chgData name="Stellenbosch Gemeente" userId="60d82b8bcefa44f7" providerId="LiveId" clId="{B8EC4CB6-32A2-4E79-9066-F4A0A9DC0396}" dt="2019-04-07T09:17:52.311" v="982" actId="207"/>
        <pc:sldMkLst>
          <pc:docMk/>
          <pc:sldMk cId="1176982452" sldId="414"/>
        </pc:sldMkLst>
        <pc:spChg chg="mod">
          <ac:chgData name="Stellenbosch Gemeente" userId="60d82b8bcefa44f7" providerId="LiveId" clId="{B8EC4CB6-32A2-4E79-9066-F4A0A9DC0396}" dt="2019-04-07T09:17:52.311" v="982" actId="207"/>
          <ac:spMkLst>
            <pc:docMk/>
            <pc:sldMk cId="1176982452" sldId="414"/>
            <ac:spMk id="5" creationId="{A667A72A-5C2B-457C-8290-3A8F76B4B767}"/>
          </ac:spMkLst>
        </pc:spChg>
      </pc:sldChg>
      <pc:sldChg chg="modSp add">
        <pc:chgData name="Stellenbosch Gemeente" userId="60d82b8bcefa44f7" providerId="LiveId" clId="{B8EC4CB6-32A2-4E79-9066-F4A0A9DC0396}" dt="2019-04-06T20:12:44.376" v="509" actId="20577"/>
        <pc:sldMkLst>
          <pc:docMk/>
          <pc:sldMk cId="1294384076" sldId="415"/>
        </pc:sldMkLst>
        <pc:spChg chg="mod">
          <ac:chgData name="Stellenbosch Gemeente" userId="60d82b8bcefa44f7" providerId="LiveId" clId="{B8EC4CB6-32A2-4E79-9066-F4A0A9DC0396}" dt="2019-04-06T20:12:44.376" v="509" actId="20577"/>
          <ac:spMkLst>
            <pc:docMk/>
            <pc:sldMk cId="1294384076" sldId="415"/>
            <ac:spMk id="5" creationId="{A667A72A-5C2B-457C-8290-3A8F76B4B767}"/>
          </ac:spMkLst>
        </pc:spChg>
      </pc:sldChg>
      <pc:sldChg chg="modSp add">
        <pc:chgData name="Stellenbosch Gemeente" userId="60d82b8bcefa44f7" providerId="LiveId" clId="{B8EC4CB6-32A2-4E79-9066-F4A0A9DC0396}" dt="2019-04-06T20:16:57.150" v="544" actId="20577"/>
        <pc:sldMkLst>
          <pc:docMk/>
          <pc:sldMk cId="931771714" sldId="416"/>
        </pc:sldMkLst>
        <pc:spChg chg="mod">
          <ac:chgData name="Stellenbosch Gemeente" userId="60d82b8bcefa44f7" providerId="LiveId" clId="{B8EC4CB6-32A2-4E79-9066-F4A0A9DC0396}" dt="2019-04-06T20:16:57.150" v="544" actId="20577"/>
          <ac:spMkLst>
            <pc:docMk/>
            <pc:sldMk cId="931771714" sldId="416"/>
            <ac:spMk id="5" creationId="{A667A72A-5C2B-457C-8290-3A8F76B4B767}"/>
          </ac:spMkLst>
        </pc:spChg>
      </pc:sldChg>
      <pc:sldChg chg="add del">
        <pc:chgData name="Stellenbosch Gemeente" userId="60d82b8bcefa44f7" providerId="LiveId" clId="{B8EC4CB6-32A2-4E79-9066-F4A0A9DC0396}" dt="2019-04-06T20:16:10.007" v="540" actId="2696"/>
        <pc:sldMkLst>
          <pc:docMk/>
          <pc:sldMk cId="307677931" sldId="417"/>
        </pc:sldMkLst>
      </pc:sldChg>
      <pc:sldChg chg="modSp add">
        <pc:chgData name="Stellenbosch Gemeente" userId="60d82b8bcefa44f7" providerId="LiveId" clId="{B8EC4CB6-32A2-4E79-9066-F4A0A9DC0396}" dt="2019-04-06T20:18:56.108" v="570" actId="6549"/>
        <pc:sldMkLst>
          <pc:docMk/>
          <pc:sldMk cId="3876810574" sldId="417"/>
        </pc:sldMkLst>
        <pc:spChg chg="mod">
          <ac:chgData name="Stellenbosch Gemeente" userId="60d82b8bcefa44f7" providerId="LiveId" clId="{B8EC4CB6-32A2-4E79-9066-F4A0A9DC0396}" dt="2019-04-06T20:18:56.108" v="570" actId="6549"/>
          <ac:spMkLst>
            <pc:docMk/>
            <pc:sldMk cId="3876810574" sldId="417"/>
            <ac:spMk id="5" creationId="{A667A72A-5C2B-457C-8290-3A8F76B4B767}"/>
          </ac:spMkLst>
        </pc:spChg>
      </pc:sldChg>
      <pc:sldChg chg="modSp add">
        <pc:chgData name="Stellenbosch Gemeente" userId="60d82b8bcefa44f7" providerId="LiveId" clId="{B8EC4CB6-32A2-4E79-9066-F4A0A9DC0396}" dt="2019-04-06T20:19:49.604" v="584" actId="20577"/>
        <pc:sldMkLst>
          <pc:docMk/>
          <pc:sldMk cId="1582015134" sldId="418"/>
        </pc:sldMkLst>
        <pc:spChg chg="mod">
          <ac:chgData name="Stellenbosch Gemeente" userId="60d82b8bcefa44f7" providerId="LiveId" clId="{B8EC4CB6-32A2-4E79-9066-F4A0A9DC0396}" dt="2019-04-06T20:19:49.604" v="584" actId="20577"/>
          <ac:spMkLst>
            <pc:docMk/>
            <pc:sldMk cId="1582015134" sldId="418"/>
            <ac:spMk id="5" creationId="{A667A72A-5C2B-457C-8290-3A8F76B4B767}"/>
          </ac:spMkLst>
        </pc:spChg>
      </pc:sldChg>
      <pc:sldChg chg="modSp add">
        <pc:chgData name="Stellenbosch Gemeente" userId="60d82b8bcefa44f7" providerId="LiveId" clId="{B8EC4CB6-32A2-4E79-9066-F4A0A9DC0396}" dt="2019-04-06T20:20:54.951" v="595"/>
        <pc:sldMkLst>
          <pc:docMk/>
          <pc:sldMk cId="3891507066" sldId="419"/>
        </pc:sldMkLst>
        <pc:spChg chg="mod">
          <ac:chgData name="Stellenbosch Gemeente" userId="60d82b8bcefa44f7" providerId="LiveId" clId="{B8EC4CB6-32A2-4E79-9066-F4A0A9DC0396}" dt="2019-04-06T20:20:54.951" v="595"/>
          <ac:spMkLst>
            <pc:docMk/>
            <pc:sldMk cId="3891507066" sldId="419"/>
            <ac:spMk id="5" creationId="{A667A72A-5C2B-457C-8290-3A8F76B4B767}"/>
          </ac:spMkLst>
        </pc:spChg>
      </pc:sldChg>
      <pc:sldChg chg="modSp add">
        <pc:chgData name="Stellenbosch Gemeente" userId="60d82b8bcefa44f7" providerId="LiveId" clId="{B8EC4CB6-32A2-4E79-9066-F4A0A9DC0396}" dt="2019-04-06T20:23:26.144" v="611" actId="948"/>
        <pc:sldMkLst>
          <pc:docMk/>
          <pc:sldMk cId="3726512818" sldId="420"/>
        </pc:sldMkLst>
        <pc:spChg chg="mod">
          <ac:chgData name="Stellenbosch Gemeente" userId="60d82b8bcefa44f7" providerId="LiveId" clId="{B8EC4CB6-32A2-4E79-9066-F4A0A9DC0396}" dt="2019-04-06T20:23:26.144" v="611" actId="948"/>
          <ac:spMkLst>
            <pc:docMk/>
            <pc:sldMk cId="3726512818" sldId="420"/>
            <ac:spMk id="5" creationId="{A667A72A-5C2B-457C-8290-3A8F76B4B767}"/>
          </ac:spMkLst>
        </pc:spChg>
      </pc:sldChg>
      <pc:sldChg chg="addSp delSp modSp add">
        <pc:chgData name="Stellenbosch Gemeente" userId="60d82b8bcefa44f7" providerId="LiveId" clId="{B8EC4CB6-32A2-4E79-9066-F4A0A9DC0396}" dt="2019-04-06T20:25:30.915" v="867" actId="1038"/>
        <pc:sldMkLst>
          <pc:docMk/>
          <pc:sldMk cId="762874052" sldId="421"/>
        </pc:sldMkLst>
        <pc:picChg chg="del">
          <ac:chgData name="Stellenbosch Gemeente" userId="60d82b8bcefa44f7" providerId="LiveId" clId="{B8EC4CB6-32A2-4E79-9066-F4A0A9DC0396}" dt="2019-04-06T20:25:08.062" v="851" actId="478"/>
          <ac:picMkLst>
            <pc:docMk/>
            <pc:sldMk cId="762874052" sldId="421"/>
            <ac:picMk id="3" creationId="{241002EF-EB3A-448E-B500-FDC787C82096}"/>
          </ac:picMkLst>
        </pc:picChg>
        <pc:picChg chg="add mod">
          <ac:chgData name="Stellenbosch Gemeente" userId="60d82b8bcefa44f7" providerId="LiveId" clId="{B8EC4CB6-32A2-4E79-9066-F4A0A9DC0396}" dt="2019-04-06T20:25:30.915" v="867" actId="1038"/>
          <ac:picMkLst>
            <pc:docMk/>
            <pc:sldMk cId="762874052" sldId="421"/>
            <ac:picMk id="4" creationId="{C2634BD4-182C-4FAF-B515-996F47B64368}"/>
          </ac:picMkLst>
        </pc:picChg>
      </pc:sldChg>
      <pc:sldChg chg="add del setBg">
        <pc:chgData name="Stellenbosch Gemeente" userId="60d82b8bcefa44f7" providerId="LiveId" clId="{B8EC4CB6-32A2-4E79-9066-F4A0A9DC0396}" dt="2019-04-06T20:30:14.255" v="963"/>
        <pc:sldMkLst>
          <pc:docMk/>
          <pc:sldMk cId="846362320" sldId="422"/>
        </pc:sldMkLst>
      </pc:sldChg>
      <pc:sldChg chg="add">
        <pc:chgData name="Stellenbosch Gemeente" userId="60d82b8bcefa44f7" providerId="LiveId" clId="{B8EC4CB6-32A2-4E79-9066-F4A0A9DC0396}" dt="2019-04-06T20:30:14.262" v="964"/>
        <pc:sldMkLst>
          <pc:docMk/>
          <pc:sldMk cId="1140981416" sldId="422"/>
        </pc:sldMkLst>
      </pc:sldChg>
      <pc:sldChg chg="modSp">
        <pc:chgData name="Stellenbosch Gemeente" userId="60d82b8bcefa44f7" providerId="LiveId" clId="{B8EC4CB6-32A2-4E79-9066-F4A0A9DC0396}" dt="2019-04-07T09:17:14.134" v="978" actId="1038"/>
        <pc:sldMkLst>
          <pc:docMk/>
          <pc:sldMk cId="309915300" sldId="424"/>
        </pc:sldMkLst>
        <pc:picChg chg="mod">
          <ac:chgData name="Stellenbosch Gemeente" userId="60d82b8bcefa44f7" providerId="LiveId" clId="{B8EC4CB6-32A2-4E79-9066-F4A0A9DC0396}" dt="2019-04-07T09:17:14.134" v="978" actId="1038"/>
          <ac:picMkLst>
            <pc:docMk/>
            <pc:sldMk cId="309915300" sldId="424"/>
            <ac:picMk id="8" creationId="{3A4B8287-FF0D-448F-8D3F-DC93E928CFCC}"/>
          </ac:picMkLst>
        </pc:picChg>
      </pc:sldChg>
    </pc:docChg>
  </pc:docChgLst>
  <pc:docChgLst>
    <pc:chgData name="Stellenbosch Gemeente" userId="60d82b8bcefa44f7" providerId="LiveId" clId="{FC7AC683-EEE4-4B75-8D1A-525E06297F81}"/>
    <pc:docChg chg="custSel addSld delSld modSld modMainMaster modSection">
      <pc:chgData name="Stellenbosch Gemeente" userId="60d82b8bcefa44f7" providerId="LiveId" clId="{FC7AC683-EEE4-4B75-8D1A-525E06297F81}" dt="2019-03-30T13:08:01.779" v="104"/>
      <pc:docMkLst>
        <pc:docMk/>
      </pc:docMkLst>
      <pc:sldChg chg="modSp add">
        <pc:chgData name="Stellenbosch Gemeente" userId="60d82b8bcefa44f7" providerId="LiveId" clId="{FC7AC683-EEE4-4B75-8D1A-525E06297F81}" dt="2019-03-30T12:57:25.433" v="26" actId="6549"/>
        <pc:sldMkLst>
          <pc:docMk/>
          <pc:sldMk cId="238823202" sldId="396"/>
        </pc:sldMkLst>
        <pc:spChg chg="mod">
          <ac:chgData name="Stellenbosch Gemeente" userId="60d82b8bcefa44f7" providerId="LiveId" clId="{FC7AC683-EEE4-4B75-8D1A-525E06297F81}" dt="2019-03-30T12:57:25.433" v="26" actId="6549"/>
          <ac:spMkLst>
            <pc:docMk/>
            <pc:sldMk cId="238823202" sldId="396"/>
            <ac:spMk id="5" creationId="{A667A72A-5C2B-457C-8290-3A8F76B4B767}"/>
          </ac:spMkLst>
        </pc:spChg>
      </pc:sldChg>
      <pc:sldChg chg="modSp add">
        <pc:chgData name="Stellenbosch Gemeente" userId="60d82b8bcefa44f7" providerId="LiveId" clId="{FC7AC683-EEE4-4B75-8D1A-525E06297F81}" dt="2019-03-30T12:58:14.216" v="49" actId="20577"/>
        <pc:sldMkLst>
          <pc:docMk/>
          <pc:sldMk cId="3343100012" sldId="397"/>
        </pc:sldMkLst>
        <pc:spChg chg="mod">
          <ac:chgData name="Stellenbosch Gemeente" userId="60d82b8bcefa44f7" providerId="LiveId" clId="{FC7AC683-EEE4-4B75-8D1A-525E06297F81}" dt="2019-03-30T12:58:14.216" v="49" actId="20577"/>
          <ac:spMkLst>
            <pc:docMk/>
            <pc:sldMk cId="3343100012" sldId="397"/>
            <ac:spMk id="5" creationId="{A667A72A-5C2B-457C-8290-3A8F76B4B767}"/>
          </ac:spMkLst>
        </pc:spChg>
      </pc:sldChg>
      <pc:sldChg chg="modSp add setBg">
        <pc:chgData name="Stellenbosch Gemeente" userId="60d82b8bcefa44f7" providerId="LiveId" clId="{FC7AC683-EEE4-4B75-8D1A-525E06297F81}" dt="2019-03-30T13:02:42.390" v="78" actId="20577"/>
        <pc:sldMkLst>
          <pc:docMk/>
          <pc:sldMk cId="847662930" sldId="398"/>
        </pc:sldMkLst>
        <pc:spChg chg="mod">
          <ac:chgData name="Stellenbosch Gemeente" userId="60d82b8bcefa44f7" providerId="LiveId" clId="{FC7AC683-EEE4-4B75-8D1A-525E06297F81}" dt="2019-03-30T13:02:42.390" v="78" actId="20577"/>
          <ac:spMkLst>
            <pc:docMk/>
            <pc:sldMk cId="847662930" sldId="398"/>
            <ac:spMk id="5" creationId="{A667A72A-5C2B-457C-8290-3A8F76B4B767}"/>
          </ac:spMkLst>
        </pc:spChg>
      </pc:sldChg>
      <pc:sldChg chg="modSp add setBg">
        <pc:chgData name="Stellenbosch Gemeente" userId="60d82b8bcefa44f7" providerId="LiveId" clId="{FC7AC683-EEE4-4B75-8D1A-525E06297F81}" dt="2019-03-30T13:03:18.671" v="81"/>
        <pc:sldMkLst>
          <pc:docMk/>
          <pc:sldMk cId="3346366094" sldId="399"/>
        </pc:sldMkLst>
        <pc:spChg chg="mod">
          <ac:chgData name="Stellenbosch Gemeente" userId="60d82b8bcefa44f7" providerId="LiveId" clId="{FC7AC683-EEE4-4B75-8D1A-525E06297F81}" dt="2019-03-30T13:03:18.671" v="81"/>
          <ac:spMkLst>
            <pc:docMk/>
            <pc:sldMk cId="3346366094" sldId="399"/>
            <ac:spMk id="5" creationId="{A667A72A-5C2B-457C-8290-3A8F76B4B767}"/>
          </ac:spMkLst>
        </pc:spChg>
      </pc:sldChg>
      <pc:sldChg chg="modSp add">
        <pc:chgData name="Stellenbosch Gemeente" userId="60d82b8bcefa44f7" providerId="LiveId" clId="{FC7AC683-EEE4-4B75-8D1A-525E06297F81}" dt="2019-03-30T13:03:40.521" v="84"/>
        <pc:sldMkLst>
          <pc:docMk/>
          <pc:sldMk cId="3422571694" sldId="400"/>
        </pc:sldMkLst>
        <pc:spChg chg="mod">
          <ac:chgData name="Stellenbosch Gemeente" userId="60d82b8bcefa44f7" providerId="LiveId" clId="{FC7AC683-EEE4-4B75-8D1A-525E06297F81}" dt="2019-03-30T13:03:40.521" v="84"/>
          <ac:spMkLst>
            <pc:docMk/>
            <pc:sldMk cId="3422571694" sldId="400"/>
            <ac:spMk id="5" creationId="{A667A72A-5C2B-457C-8290-3A8F76B4B767}"/>
          </ac:spMkLst>
        </pc:spChg>
      </pc:sldChg>
      <pc:sldChg chg="modSp add">
        <pc:chgData name="Stellenbosch Gemeente" userId="60d82b8bcefa44f7" providerId="LiveId" clId="{FC7AC683-EEE4-4B75-8D1A-525E06297F81}" dt="2019-03-30T13:07:23.775" v="101" actId="313"/>
        <pc:sldMkLst>
          <pc:docMk/>
          <pc:sldMk cId="2088010296" sldId="401"/>
        </pc:sldMkLst>
        <pc:spChg chg="mod">
          <ac:chgData name="Stellenbosch Gemeente" userId="60d82b8bcefa44f7" providerId="LiveId" clId="{FC7AC683-EEE4-4B75-8D1A-525E06297F81}" dt="2019-03-30T13:07:23.775" v="101" actId="313"/>
          <ac:spMkLst>
            <pc:docMk/>
            <pc:sldMk cId="2088010296" sldId="401"/>
            <ac:spMk id="5" creationId="{A667A72A-5C2B-457C-8290-3A8F76B4B767}"/>
          </ac:spMkLst>
        </pc:spChg>
      </pc:sldChg>
      <pc:sldChg chg="modSp add">
        <pc:chgData name="Stellenbosch Gemeente" userId="60d82b8bcefa44f7" providerId="LiveId" clId="{FC7AC683-EEE4-4B75-8D1A-525E06297F81}" dt="2019-03-30T13:04:56.188" v="93" actId="6549"/>
        <pc:sldMkLst>
          <pc:docMk/>
          <pc:sldMk cId="67343242" sldId="402"/>
        </pc:sldMkLst>
        <pc:spChg chg="mod">
          <ac:chgData name="Stellenbosch Gemeente" userId="60d82b8bcefa44f7" providerId="LiveId" clId="{FC7AC683-EEE4-4B75-8D1A-525E06297F81}" dt="2019-03-30T13:04:56.188" v="93" actId="6549"/>
          <ac:spMkLst>
            <pc:docMk/>
            <pc:sldMk cId="67343242" sldId="402"/>
            <ac:spMk id="5" creationId="{A667A72A-5C2B-457C-8290-3A8F76B4B767}"/>
          </ac:spMkLst>
        </pc:spChg>
      </pc:sldChg>
      <pc:sldMasterChg chg="delSp setBg delSldLayout modSldLayout">
        <pc:chgData name="Stellenbosch Gemeente" userId="60d82b8bcefa44f7" providerId="LiveId" clId="{FC7AC683-EEE4-4B75-8D1A-525E06297F81}" dt="2019-03-30T13:00:18.718" v="72" actId="478"/>
        <pc:sldMasterMkLst>
          <pc:docMk/>
          <pc:sldMasterMk cId="2971452815" sldId="2147483648"/>
        </pc:sldMasterMkLst>
        <pc:spChg chg="del">
          <ac:chgData name="Stellenbosch Gemeente" userId="60d82b8bcefa44f7" providerId="LiveId" clId="{FC7AC683-EEE4-4B75-8D1A-525E06297F81}" dt="2019-03-30T13:00:03.756" v="67" actId="478"/>
          <ac:spMkLst>
            <pc:docMk/>
            <pc:sldMasterMk cId="2971452815" sldId="2147483648"/>
            <ac:spMk id="4" creationId="{EBC7D12F-8A22-4164-90D4-597922475559}"/>
          </ac:spMkLst>
        </pc:spChg>
        <pc:spChg chg="del">
          <ac:chgData name="Stellenbosch Gemeente" userId="60d82b8bcefa44f7" providerId="LiveId" clId="{FC7AC683-EEE4-4B75-8D1A-525E06297F81}" dt="2019-03-30T13:00:06.944" v="68" actId="478"/>
          <ac:spMkLst>
            <pc:docMk/>
            <pc:sldMasterMk cId="2971452815" sldId="2147483648"/>
            <ac:spMk id="5" creationId="{B783BC62-BD7D-4F69-A0A7-BDE4C0A6667D}"/>
          </ac:spMkLst>
        </pc:spChg>
        <pc:spChg chg="del">
          <ac:chgData name="Stellenbosch Gemeente" userId="60d82b8bcefa44f7" providerId="LiveId" clId="{FC7AC683-EEE4-4B75-8D1A-525E06297F81}" dt="2019-03-30T13:00:08.555" v="69" actId="478"/>
          <ac:spMkLst>
            <pc:docMk/>
            <pc:sldMasterMk cId="2971452815" sldId="2147483648"/>
            <ac:spMk id="6" creationId="{5158FF51-9222-4378-89EC-69A284A68BD3}"/>
          </ac:spMkLst>
        </pc:spChg>
        <pc:sldLayoutChg chg="delSp">
          <pc:chgData name="Stellenbosch Gemeente" userId="60d82b8bcefa44f7" providerId="LiveId" clId="{FC7AC683-EEE4-4B75-8D1A-525E06297F81}" dt="2019-03-30T13:00:18.718" v="72" actId="478"/>
          <pc:sldLayoutMkLst>
            <pc:docMk/>
            <pc:sldMasterMk cId="2971452815" sldId="2147483648"/>
            <pc:sldLayoutMk cId="1832372393" sldId="2147483649"/>
          </pc:sldLayoutMkLst>
          <pc:spChg chg="del">
            <ac:chgData name="Stellenbosch Gemeente" userId="60d82b8bcefa44f7" providerId="LiveId" clId="{FC7AC683-EEE4-4B75-8D1A-525E06297F81}" dt="2019-03-30T13:00:15.812" v="70" actId="478"/>
            <ac:spMkLst>
              <pc:docMk/>
              <pc:sldMasterMk cId="2971452815" sldId="2147483648"/>
              <pc:sldLayoutMk cId="1832372393" sldId="2147483649"/>
              <ac:spMk id="4" creationId="{3CAC82AC-B3FB-46B7-B526-6BB8283CB0AF}"/>
            </ac:spMkLst>
          </pc:spChg>
          <pc:spChg chg="del">
            <ac:chgData name="Stellenbosch Gemeente" userId="60d82b8bcefa44f7" providerId="LiveId" clId="{FC7AC683-EEE4-4B75-8D1A-525E06297F81}" dt="2019-03-30T13:00:17.430" v="71" actId="478"/>
            <ac:spMkLst>
              <pc:docMk/>
              <pc:sldMasterMk cId="2971452815" sldId="2147483648"/>
              <pc:sldLayoutMk cId="1832372393" sldId="2147483649"/>
              <ac:spMk id="5" creationId="{A7305544-3699-4050-9D70-A7223603798C}"/>
            </ac:spMkLst>
          </pc:spChg>
          <pc:spChg chg="del">
            <ac:chgData name="Stellenbosch Gemeente" userId="60d82b8bcefa44f7" providerId="LiveId" clId="{FC7AC683-EEE4-4B75-8D1A-525E06297F81}" dt="2019-03-30T13:00:18.718" v="72" actId="478"/>
            <ac:spMkLst>
              <pc:docMk/>
              <pc:sldMasterMk cId="2971452815" sldId="2147483648"/>
              <pc:sldLayoutMk cId="1832372393" sldId="2147483649"/>
              <ac:spMk id="6" creationId="{3DEB8DA8-3CCF-45C7-AC5B-3FEF867ED468}"/>
            </ac:spMkLst>
          </pc:spChg>
        </pc:sldLayoutChg>
        <pc:sldLayoutChg chg="delSp">
          <pc:chgData name="Stellenbosch Gemeente" userId="60d82b8bcefa44f7" providerId="LiveId" clId="{FC7AC683-EEE4-4B75-8D1A-525E06297F81}" dt="2019-03-30T12:59:50.899" v="66" actId="478"/>
          <pc:sldLayoutMkLst>
            <pc:docMk/>
            <pc:sldMasterMk cId="2971452815" sldId="2147483648"/>
            <pc:sldLayoutMk cId="437865068" sldId="2147483655"/>
          </pc:sldLayoutMkLst>
          <pc:spChg chg="del">
            <ac:chgData name="Stellenbosch Gemeente" userId="60d82b8bcefa44f7" providerId="LiveId" clId="{FC7AC683-EEE4-4B75-8D1A-525E06297F81}" dt="2019-03-30T12:59:48.085" v="64" actId="478"/>
            <ac:spMkLst>
              <pc:docMk/>
              <pc:sldMasterMk cId="2971452815" sldId="2147483648"/>
              <pc:sldLayoutMk cId="437865068" sldId="2147483655"/>
              <ac:spMk id="2" creationId="{9A5F53FC-40BA-45A6-A490-636D1C1776A0}"/>
            </ac:spMkLst>
          </pc:spChg>
          <pc:spChg chg="del">
            <ac:chgData name="Stellenbosch Gemeente" userId="60d82b8bcefa44f7" providerId="LiveId" clId="{FC7AC683-EEE4-4B75-8D1A-525E06297F81}" dt="2019-03-30T12:59:49.602" v="65" actId="478"/>
            <ac:spMkLst>
              <pc:docMk/>
              <pc:sldMasterMk cId="2971452815" sldId="2147483648"/>
              <pc:sldLayoutMk cId="437865068" sldId="2147483655"/>
              <ac:spMk id="3" creationId="{ED84752D-A6E8-44F8-ADF6-965ACE8F24B2}"/>
            </ac:spMkLst>
          </pc:spChg>
          <pc:spChg chg="del">
            <ac:chgData name="Stellenbosch Gemeente" userId="60d82b8bcefa44f7" providerId="LiveId" clId="{FC7AC683-EEE4-4B75-8D1A-525E06297F81}" dt="2019-03-30T12:59:50.899" v="66" actId="478"/>
            <ac:spMkLst>
              <pc:docMk/>
              <pc:sldMasterMk cId="2971452815" sldId="2147483648"/>
              <pc:sldLayoutMk cId="437865068" sldId="2147483655"/>
              <ac:spMk id="4" creationId="{17C1C0B9-6CCF-45F5-BD52-50158370728B}"/>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9CAAB-1283-4238-B5E5-07CD4CA6E4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51359354-B6CD-458E-8407-97D71EA3CB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83237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8650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BB0341-9458-4973-A183-4137585DF1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643B74F-3B9D-4295-B719-BA3B19E76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1452815"/>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443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538609"/>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da-DK" sz="3500" b="1" dirty="0">
                <a:solidFill>
                  <a:schemeClr val="bg1"/>
                </a:solidFill>
                <a:latin typeface="Segoe UI Semilight" panose="020B0402040204020203" pitchFamily="34" charset="0"/>
                <a:cs typeface="Segoe UI Semilight" panose="020B0402040204020203" pitchFamily="34" charset="0"/>
              </a:rPr>
              <a:t>Dissipels se reaksie op Jesus se lyding</a:t>
            </a:r>
          </a:p>
        </p:txBody>
      </p:sp>
    </p:spTree>
    <p:extLst>
      <p:ext uri="{BB962C8B-B14F-4D97-AF65-F5344CB8AC3E}">
        <p14:creationId xmlns:p14="http://schemas.microsoft.com/office/powerpoint/2010/main" val="847662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3924151"/>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Markus 8:31-33</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Jesus het hulle toe begin leer dat die Seun van die mens baie moet ly, dat Hy deur die familiehoofde en die priesterhoofde en die skrifgeleerdes verwerp moet word en doodgemaak moet word, en drie dae later moet opstaan. Hy het met hulle hieroor reguit gepraat.</a:t>
            </a:r>
          </a:p>
        </p:txBody>
      </p:sp>
    </p:spTree>
    <p:extLst>
      <p:ext uri="{BB962C8B-B14F-4D97-AF65-F5344CB8AC3E}">
        <p14:creationId xmlns:p14="http://schemas.microsoft.com/office/powerpoint/2010/main" val="67343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4078039"/>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Markus 8:31-33</a:t>
            </a:r>
          </a:p>
          <a:p>
            <a:pPr marL="0" indent="0">
              <a:spcBef>
                <a:spcPts val="0"/>
              </a:spcBef>
              <a:spcAft>
                <a:spcPts val="1200"/>
              </a:spcAft>
              <a:buNone/>
            </a:pPr>
            <a:r>
              <a:rPr lang="nl-NL" sz="3500" dirty="0">
                <a:solidFill>
                  <a:srgbClr val="FFC000"/>
                </a:solidFill>
                <a:latin typeface="Segoe UI Semilight" panose="020B0402040204020203" pitchFamily="34" charset="0"/>
                <a:cs typeface="Segoe UI Semilight" panose="020B0402040204020203" pitchFamily="34" charset="0"/>
              </a:rPr>
              <a:t>Toe het Petrus Hom opsy geneem en Hom begin berispe.</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Hy het egter omgedraai, na sy dissipels gekyk en vir Petrus berispe. “Moenie in my pad staan nie, Satan,” het Hy gesê, “want jy dink nie aan wat God wil hê nie maar aan wat die mense wil hê.”</a:t>
            </a:r>
          </a:p>
        </p:txBody>
      </p:sp>
    </p:spTree>
    <p:extLst>
      <p:ext uri="{BB962C8B-B14F-4D97-AF65-F5344CB8AC3E}">
        <p14:creationId xmlns:p14="http://schemas.microsoft.com/office/powerpoint/2010/main" val="2516208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1231106"/>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Markus 9:10</a:t>
            </a:r>
          </a:p>
          <a:p>
            <a:pPr marL="0" indent="0">
              <a:spcBef>
                <a:spcPts val="0"/>
              </a:spcBef>
              <a:spcAft>
                <a:spcPts val="1200"/>
              </a:spcAft>
              <a:buNone/>
            </a:pPr>
            <a:r>
              <a:rPr lang="nl-NL" sz="3500" dirty="0">
                <a:solidFill>
                  <a:srgbClr val="FFC000"/>
                </a:solidFill>
                <a:latin typeface="Segoe UI Semilight" panose="020B0402040204020203" pitchFamily="34" charset="0"/>
                <a:cs typeface="Segoe UI Semilight" panose="020B0402040204020203" pitchFamily="34" charset="0"/>
              </a:rPr>
              <a:t>…</a:t>
            </a:r>
            <a:r>
              <a:rPr lang="nl-NL" sz="3500" i="1" dirty="0">
                <a:solidFill>
                  <a:srgbClr val="FFC000"/>
                </a:solidFill>
                <a:latin typeface="Segoe UI Semilight" panose="020B0402040204020203" pitchFamily="34" charset="0"/>
                <a:cs typeface="Segoe UI Semilight" panose="020B0402040204020203" pitchFamily="34" charset="0"/>
              </a:rPr>
              <a:t>onder mekaar geredeneer </a:t>
            </a:r>
            <a:r>
              <a:rPr lang="nl-NL" sz="3500" dirty="0">
                <a:solidFill>
                  <a:srgbClr val="FFC000"/>
                </a:solidFill>
                <a:latin typeface="Segoe UI Semilight" panose="020B0402040204020203" pitchFamily="34" charset="0"/>
                <a:cs typeface="Segoe UI Semilight" panose="020B0402040204020203" pitchFamily="34" charset="0"/>
              </a:rPr>
              <a:t>oor wat dit beteken…</a:t>
            </a:r>
          </a:p>
        </p:txBody>
      </p:sp>
    </p:spTree>
    <p:extLst>
      <p:ext uri="{BB962C8B-B14F-4D97-AF65-F5344CB8AC3E}">
        <p14:creationId xmlns:p14="http://schemas.microsoft.com/office/powerpoint/2010/main" val="353755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1769715"/>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Markus 9:32</a:t>
            </a:r>
          </a:p>
          <a:p>
            <a:pPr marL="0" indent="0">
              <a:spcBef>
                <a:spcPts val="0"/>
              </a:spcBef>
              <a:spcAft>
                <a:spcPts val="1200"/>
              </a:spcAft>
              <a:buNone/>
            </a:pPr>
            <a:r>
              <a:rPr lang="nl-NL" sz="3500" dirty="0">
                <a:solidFill>
                  <a:srgbClr val="FFC000"/>
                </a:solidFill>
                <a:latin typeface="Segoe UI Semilight" panose="020B0402040204020203" pitchFamily="34" charset="0"/>
                <a:cs typeface="Segoe UI Semilight" panose="020B0402040204020203" pitchFamily="34" charset="0"/>
              </a:rPr>
              <a:t>Hulle het dit </a:t>
            </a:r>
            <a:r>
              <a:rPr lang="nl-NL" sz="3500" i="1" dirty="0">
                <a:solidFill>
                  <a:srgbClr val="FFC000"/>
                </a:solidFill>
                <a:latin typeface="Segoe UI Semilight" panose="020B0402040204020203" pitchFamily="34" charset="0"/>
                <a:cs typeface="Segoe UI Semilight" panose="020B0402040204020203" pitchFamily="34" charset="0"/>
              </a:rPr>
              <a:t>nie verstaan </a:t>
            </a:r>
            <a:r>
              <a:rPr lang="nl-NL" sz="3500" dirty="0">
                <a:solidFill>
                  <a:srgbClr val="FFC000"/>
                </a:solidFill>
                <a:latin typeface="Segoe UI Semilight" panose="020B0402040204020203" pitchFamily="34" charset="0"/>
                <a:cs typeface="Segoe UI Semilight" panose="020B0402040204020203" pitchFamily="34" charset="0"/>
              </a:rPr>
              <a:t>nie, maar hulle was </a:t>
            </a:r>
            <a:r>
              <a:rPr lang="nl-NL" sz="3500" i="1" dirty="0">
                <a:solidFill>
                  <a:srgbClr val="FFC000"/>
                </a:solidFill>
                <a:latin typeface="Segoe UI Semilight" panose="020B0402040204020203" pitchFamily="34" charset="0"/>
                <a:cs typeface="Segoe UI Semilight" panose="020B0402040204020203" pitchFamily="34" charset="0"/>
              </a:rPr>
              <a:t>te bang om Hom daaroor uit te vra.</a:t>
            </a:r>
          </a:p>
        </p:txBody>
      </p:sp>
    </p:spTree>
    <p:extLst>
      <p:ext uri="{BB962C8B-B14F-4D97-AF65-F5344CB8AC3E}">
        <p14:creationId xmlns:p14="http://schemas.microsoft.com/office/powerpoint/2010/main" val="515216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2308324"/>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Markus 10:32</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Op pad Jerusalem toe het Jesus voor hulle uit geloop. </a:t>
            </a:r>
            <a:r>
              <a:rPr lang="nl-NL" sz="3500" dirty="0">
                <a:solidFill>
                  <a:srgbClr val="FFC000"/>
                </a:solidFill>
                <a:latin typeface="Segoe UI Semilight" panose="020B0402040204020203" pitchFamily="34" charset="0"/>
                <a:cs typeface="Segoe UI Semilight" panose="020B0402040204020203" pitchFamily="34" charset="0"/>
              </a:rPr>
              <a:t>Dit het die dissipels </a:t>
            </a:r>
            <a:r>
              <a:rPr lang="nl-NL" sz="3500" i="1" dirty="0">
                <a:solidFill>
                  <a:srgbClr val="FFC000"/>
                </a:solidFill>
                <a:latin typeface="Segoe UI Semilight" panose="020B0402040204020203" pitchFamily="34" charset="0"/>
                <a:cs typeface="Segoe UI Semilight" panose="020B0402040204020203" pitchFamily="34" charset="0"/>
              </a:rPr>
              <a:t>verontrus</a:t>
            </a:r>
            <a:r>
              <a:rPr lang="nl-NL" sz="3500" dirty="0">
                <a:solidFill>
                  <a:srgbClr val="FFC000"/>
                </a:solidFill>
                <a:latin typeface="Segoe UI Semilight" panose="020B0402040204020203" pitchFamily="34" charset="0"/>
                <a:cs typeface="Segoe UI Semilight" panose="020B0402040204020203" pitchFamily="34" charset="0"/>
              </a:rPr>
              <a:t> en die mense wat agterna gekom het, </a:t>
            </a:r>
            <a:r>
              <a:rPr lang="nl-NL" sz="3500" i="1" dirty="0">
                <a:solidFill>
                  <a:srgbClr val="FFC000"/>
                </a:solidFill>
                <a:latin typeface="Segoe UI Semilight" panose="020B0402040204020203" pitchFamily="34" charset="0"/>
                <a:cs typeface="Segoe UI Semilight" panose="020B0402040204020203" pitchFamily="34" charset="0"/>
              </a:rPr>
              <a:t>laat bang word</a:t>
            </a:r>
            <a:r>
              <a:rPr lang="nl-NL" sz="3500" dirty="0">
                <a:solidFill>
                  <a:srgbClr val="FFC000"/>
                </a:solidFill>
                <a:latin typeface="Segoe UI Semilight" panose="020B0402040204020203" pitchFamily="34" charset="0"/>
                <a:cs typeface="Segoe UI Semilight" panose="020B0402040204020203" pitchFamily="34" charset="0"/>
              </a:rPr>
              <a:t>.</a:t>
            </a:r>
            <a:endParaRPr lang="nl-NL" sz="3500" i="1" dirty="0">
              <a:solidFill>
                <a:srgbClr val="FFC000"/>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17698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5155257"/>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Luke 9:23-25 (MSG)</a:t>
            </a: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Then he told them what they could expect for themselves: “Anyone who intends to come with me has to let me lead. You’re not in the driver’s seat – I  am. Don’t run from suffering; embrace it. Follow me and I’ll show you how. Self-help is no help at all. Self-sacrifice is the way, my way, to finding yourself, your true self. What good would it do to get everything you want and lose you, the real you?</a:t>
            </a:r>
            <a:endParaRPr lang="nl-NL" sz="3500" i="1"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294384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5539978"/>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Genesis 21:14-20a</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Vroeg die volgende môre het Abraham kos gevat en 'n velsak water en dit vir Hagar gegee. Hy het dit saam met die kind op haar rug gesit en haar weggestuur. Sy is toe weg en het in die Berseba-woestyn rondgeswerf. Toe die water in die velsak opraak, het sy die kind onder 'n doringbos neergesit en 'n entjie daarvandaan gaan sit, omtrent so ver as 'n mens met 'n pyl en boog kan skiet, want sy het gedink: ek wil nie sien as die kind doodgaan nie.</a:t>
            </a:r>
            <a:endParaRPr lang="nl-NL" sz="3500" i="1"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931771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3385542"/>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Genesis 21:14-20a</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Terwyl sy so daar sit, het sy begin huil. God het die kind hoor huil, en die Engel van God het uit die hemel na Hagar geroep en vir haar gesê: “Wat is dit, Hagar? Moenie bang wees nie, want God het die kind daar waar hy lê, gehoor.</a:t>
            </a:r>
          </a:p>
        </p:txBody>
      </p:sp>
    </p:spTree>
    <p:extLst>
      <p:ext uri="{BB962C8B-B14F-4D97-AF65-F5344CB8AC3E}">
        <p14:creationId xmlns:p14="http://schemas.microsoft.com/office/powerpoint/2010/main" val="3876810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5309146"/>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nl-NL" sz="3500" b="1" dirty="0">
                <a:solidFill>
                  <a:schemeClr val="bg1"/>
                </a:solidFill>
                <a:latin typeface="Segoe UI Semilight" panose="020B0402040204020203" pitchFamily="34" charset="0"/>
                <a:cs typeface="Segoe UI Semilight" panose="020B0402040204020203" pitchFamily="34" charset="0"/>
              </a:rPr>
              <a:t>Genesis 21:14-20a</a:t>
            </a:r>
          </a:p>
          <a:p>
            <a:pPr marL="0" indent="0">
              <a:spcBef>
                <a:spcPts val="0"/>
              </a:spcBef>
              <a:spcAft>
                <a:spcPts val="1200"/>
              </a:spcAft>
              <a:buNone/>
            </a:pPr>
            <a:r>
              <a:rPr lang="nl-NL" sz="3500" i="1" dirty="0">
                <a:solidFill>
                  <a:schemeClr val="bg1"/>
                </a:solidFill>
                <a:latin typeface="Segoe UI Semilight" panose="020B0402040204020203" pitchFamily="34" charset="0"/>
                <a:cs typeface="Segoe UI Semilight" panose="020B0402040204020203" pitchFamily="34" charset="0"/>
              </a:rPr>
              <a:t>Staan op, </a:t>
            </a:r>
            <a:br>
              <a:rPr lang="nl-NL" sz="3500" i="1" dirty="0">
                <a:solidFill>
                  <a:schemeClr val="bg1"/>
                </a:solidFill>
                <a:latin typeface="Segoe UI Semilight" panose="020B0402040204020203" pitchFamily="34" charset="0"/>
                <a:cs typeface="Segoe UI Semilight" panose="020B0402040204020203" pitchFamily="34" charset="0"/>
              </a:rPr>
            </a:br>
            <a:r>
              <a:rPr lang="nl-NL" sz="3500" i="1" dirty="0">
                <a:solidFill>
                  <a:schemeClr val="bg1"/>
                </a:solidFill>
                <a:latin typeface="Segoe UI Semilight" panose="020B0402040204020203" pitchFamily="34" charset="0"/>
                <a:cs typeface="Segoe UI Semilight" panose="020B0402040204020203" pitchFamily="34" charset="0"/>
              </a:rPr>
              <a:t>tel die kind op</a:t>
            </a:r>
            <a:br>
              <a:rPr lang="nl-NL" sz="3500" i="1" dirty="0">
                <a:solidFill>
                  <a:schemeClr val="bg1"/>
                </a:solidFill>
                <a:latin typeface="Segoe UI Semilight" panose="020B0402040204020203" pitchFamily="34" charset="0"/>
                <a:cs typeface="Segoe UI Semilight" panose="020B0402040204020203" pitchFamily="34" charset="0"/>
              </a:rPr>
            </a:br>
            <a:r>
              <a:rPr lang="nl-NL" sz="3500" i="1" dirty="0">
                <a:solidFill>
                  <a:schemeClr val="bg1"/>
                </a:solidFill>
                <a:latin typeface="Segoe UI Semilight" panose="020B0402040204020203" pitchFamily="34" charset="0"/>
                <a:cs typeface="Segoe UI Semilight" panose="020B0402040204020203" pitchFamily="34" charset="0"/>
              </a:rPr>
              <a:t>en troos hom,</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want Ek sal hom 'n groot nasie laat word.”</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Toe het God haar oë oopgemaak en sy het 'n put met water gesien. Sy het die velsak vol water gaan maak en vir die kind water gegee. God was by die kind en hy het groot geword.</a:t>
            </a:r>
            <a:endParaRPr lang="nl-NL" sz="3500" i="1"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582015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4645025"/>
          </a:xfrm>
          <a:prstGeom prst="rect">
            <a:avLst/>
          </a:prstGeom>
          <a:noFill/>
        </p:spPr>
        <p:txBody>
          <a:bodyPr wrap="square" lIns="0" tIns="0" rIns="0" bIns="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ZA" sz="3500" b="1" dirty="0">
                <a:solidFill>
                  <a:schemeClr val="bg1"/>
                </a:solidFill>
                <a:latin typeface="Segoe UI Semilight" panose="020B0402040204020203" pitchFamily="34" charset="0"/>
                <a:cs typeface="Segoe UI Semilight" panose="020B0402040204020203" pitchFamily="34" charset="0"/>
              </a:rPr>
              <a:t>“</a:t>
            </a:r>
            <a:r>
              <a:rPr lang="nl-NL" sz="3500" dirty="0">
                <a:solidFill>
                  <a:schemeClr val="bg1"/>
                </a:solidFill>
                <a:latin typeface="Segoe UI Semilight" panose="020B0402040204020203" pitchFamily="34" charset="0"/>
                <a:cs typeface="Segoe UI Semilight" panose="020B0402040204020203" pitchFamily="34" charset="0"/>
              </a:rPr>
              <a:t>Christus se </a:t>
            </a:r>
            <a:r>
              <a:rPr lang="nl-NL" sz="3500" b="1" i="1" dirty="0">
                <a:solidFill>
                  <a:schemeClr val="bg1"/>
                </a:solidFill>
                <a:latin typeface="Segoe UI Semilight" panose="020B0402040204020203" pitchFamily="34" charset="0"/>
                <a:cs typeface="Segoe UI Semilight" panose="020B0402040204020203" pitchFamily="34" charset="0"/>
              </a:rPr>
              <a:t>opstanding</a:t>
            </a:r>
            <a:r>
              <a:rPr lang="nl-NL" sz="3500" dirty="0">
                <a:solidFill>
                  <a:schemeClr val="bg1"/>
                </a:solidFill>
                <a:latin typeface="Segoe UI Semilight" panose="020B0402040204020203" pitchFamily="34" charset="0"/>
                <a:cs typeface="Segoe UI Semilight" panose="020B0402040204020203" pitchFamily="34" charset="0"/>
              </a:rPr>
              <a:t> maak ons opstandig oor die dood en alles wat dood bring; Christus se opwekking maak ons </a:t>
            </a:r>
            <a:r>
              <a:rPr lang="nl-NL" sz="3500" b="1" i="1" dirty="0">
                <a:solidFill>
                  <a:schemeClr val="bg1"/>
                </a:solidFill>
                <a:latin typeface="Segoe UI Semilight" panose="020B0402040204020203" pitchFamily="34" charset="0"/>
                <a:cs typeface="Segoe UI Semilight" panose="020B0402040204020203" pitchFamily="34" charset="0"/>
              </a:rPr>
              <a:t>opgewek</a:t>
            </a:r>
            <a:r>
              <a:rPr lang="nl-NL" sz="3500" dirty="0">
                <a:solidFill>
                  <a:schemeClr val="bg1"/>
                </a:solidFill>
                <a:latin typeface="Segoe UI Semilight" panose="020B0402040204020203" pitchFamily="34" charset="0"/>
                <a:cs typeface="Segoe UI Semilight" panose="020B0402040204020203" pitchFamily="34" charset="0"/>
              </a:rPr>
              <a:t> oor die lewe en alles wat lewe bring.”</a:t>
            </a:r>
          </a:p>
          <a:p>
            <a:pPr marL="0" indent="0">
              <a:spcBef>
                <a:spcPts val="0"/>
              </a:spcBef>
              <a:spcAft>
                <a:spcPts val="1200"/>
              </a:spcAft>
              <a:buNone/>
            </a:pPr>
            <a:r>
              <a:rPr lang="nl-NL" sz="3500" dirty="0">
                <a:solidFill>
                  <a:schemeClr val="bg1"/>
                </a:solidFill>
                <a:latin typeface="Segoe UI Semilight" panose="020B0402040204020203" pitchFamily="34" charset="0"/>
                <a:cs typeface="Segoe UI Semilight" panose="020B0402040204020203" pitchFamily="34" charset="0"/>
              </a:rPr>
              <a:t>- Berkhof</a:t>
            </a:r>
          </a:p>
        </p:txBody>
      </p:sp>
    </p:spTree>
    <p:extLst>
      <p:ext uri="{BB962C8B-B14F-4D97-AF65-F5344CB8AC3E}">
        <p14:creationId xmlns:p14="http://schemas.microsoft.com/office/powerpoint/2010/main" val="238823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2616101"/>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ZA" sz="3500" b="1" dirty="0">
                <a:solidFill>
                  <a:schemeClr val="bg1"/>
                </a:solidFill>
                <a:latin typeface="Segoe UI Semilight" panose="020B0402040204020203" pitchFamily="34" charset="0"/>
                <a:cs typeface="Segoe UI Semilight" panose="020B0402040204020203" pitchFamily="34" charset="0"/>
              </a:rPr>
              <a:t>The compassionate way - Suu Kyi (The Lady), Burma</a:t>
            </a:r>
            <a:endParaRPr lang="nl-NL" sz="3500" b="1" dirty="0">
              <a:solidFill>
                <a:schemeClr val="bg1"/>
              </a:solidFill>
              <a:latin typeface="Segoe UI Semilight" panose="020B0402040204020203" pitchFamily="34" charset="0"/>
              <a:cs typeface="Segoe UI Semilight" panose="020B0402040204020203" pitchFamily="34" charset="0"/>
            </a:endParaRPr>
          </a:p>
          <a:p>
            <a:pPr marL="0" indent="0">
              <a:spcBef>
                <a:spcPts val="0"/>
              </a:spcBef>
              <a:spcAft>
                <a:spcPts val="1200"/>
              </a:spcAft>
              <a:buNone/>
            </a:pPr>
            <a:r>
              <a:rPr lang="en-ZA" sz="3500" i="1" dirty="0">
                <a:solidFill>
                  <a:schemeClr val="bg1"/>
                </a:solidFill>
                <a:latin typeface="Segoe UI Semilight" panose="020B0402040204020203" pitchFamily="34" charset="0"/>
                <a:cs typeface="Segoe UI Semilight" panose="020B0402040204020203" pitchFamily="34" charset="0"/>
              </a:rPr>
              <a:t>“The courage to see;</a:t>
            </a:r>
          </a:p>
          <a:p>
            <a:pPr marL="0" indent="0">
              <a:spcBef>
                <a:spcPts val="0"/>
              </a:spcBef>
              <a:spcAft>
                <a:spcPts val="1200"/>
              </a:spcAft>
              <a:buNone/>
            </a:pPr>
            <a:r>
              <a:rPr lang="en-ZA" sz="3500" i="1" dirty="0">
                <a:solidFill>
                  <a:schemeClr val="bg1"/>
                </a:solidFill>
                <a:latin typeface="Segoe UI Semilight" panose="020B0402040204020203" pitchFamily="34" charset="0"/>
                <a:cs typeface="Segoe UI Semilight" panose="020B0402040204020203" pitchFamily="34" charset="0"/>
              </a:rPr>
              <a:t>The courage to feel;</a:t>
            </a:r>
          </a:p>
          <a:p>
            <a:pPr marL="0" indent="0">
              <a:spcBef>
                <a:spcPts val="0"/>
              </a:spcBef>
              <a:spcAft>
                <a:spcPts val="1200"/>
              </a:spcAft>
              <a:buNone/>
            </a:pPr>
            <a:r>
              <a:rPr lang="en-ZA" sz="3500" i="1" dirty="0">
                <a:solidFill>
                  <a:schemeClr val="bg1"/>
                </a:solidFill>
                <a:latin typeface="Segoe UI Semilight" panose="020B0402040204020203" pitchFamily="34" charset="0"/>
                <a:cs typeface="Segoe UI Semilight" panose="020B0402040204020203" pitchFamily="34" charset="0"/>
              </a:rPr>
              <a:t>The courage to act.”</a:t>
            </a:r>
            <a:endParaRPr lang="nl-NL" sz="3500" i="1"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891507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2385268"/>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800"/>
              </a:spcAft>
              <a:buNone/>
            </a:pPr>
            <a:r>
              <a:rPr lang="en-ZA" sz="3500" b="1" dirty="0">
                <a:solidFill>
                  <a:schemeClr val="bg1"/>
                </a:solidFill>
                <a:latin typeface="Segoe UI Semilight" panose="020B0402040204020203" pitchFamily="34" charset="0"/>
                <a:cs typeface="Segoe UI Semilight" panose="020B0402040204020203" pitchFamily="34" charset="0"/>
              </a:rPr>
              <a:t>compassion</a:t>
            </a:r>
            <a:r>
              <a:rPr lang="en-ZA" sz="3500" dirty="0">
                <a:solidFill>
                  <a:schemeClr val="bg1"/>
                </a:solidFill>
                <a:latin typeface="Segoe UI Semilight" panose="020B0402040204020203" pitchFamily="34" charset="0"/>
                <a:cs typeface="Segoe UI Semilight" panose="020B0402040204020203" pitchFamily="34" charset="0"/>
              </a:rPr>
              <a:t> | from Latin </a:t>
            </a:r>
            <a:r>
              <a:rPr lang="en-ZA" sz="3500" i="1" dirty="0" err="1">
                <a:solidFill>
                  <a:schemeClr val="bg1"/>
                </a:solidFill>
                <a:latin typeface="Segoe UI Semilight" panose="020B0402040204020203" pitchFamily="34" charset="0"/>
                <a:cs typeface="Segoe UI Semilight" panose="020B0402040204020203" pitchFamily="34" charset="0"/>
              </a:rPr>
              <a:t>compassio</a:t>
            </a:r>
            <a:r>
              <a:rPr lang="en-ZA" sz="3500" i="1" dirty="0">
                <a:solidFill>
                  <a:schemeClr val="bg1"/>
                </a:solidFill>
                <a:latin typeface="Segoe UI Semilight" panose="020B0402040204020203" pitchFamily="34" charset="0"/>
                <a:cs typeface="Segoe UI Semilight" panose="020B0402040204020203" pitchFamily="34" charset="0"/>
              </a:rPr>
              <a:t>(n- )</a:t>
            </a:r>
            <a:r>
              <a:rPr lang="en-ZA" sz="3500" dirty="0">
                <a:solidFill>
                  <a:schemeClr val="bg1"/>
                </a:solidFill>
                <a:latin typeface="Segoe UI Semilight" panose="020B0402040204020203" pitchFamily="34" charset="0"/>
                <a:cs typeface="Segoe UI Semilight" panose="020B0402040204020203" pitchFamily="34" charset="0"/>
              </a:rPr>
              <a:t>, from </a:t>
            </a:r>
            <a:r>
              <a:rPr lang="en-ZA" sz="3500" i="1" dirty="0" err="1">
                <a:solidFill>
                  <a:schemeClr val="bg1"/>
                </a:solidFill>
                <a:latin typeface="Segoe UI Semilight" panose="020B0402040204020203" pitchFamily="34" charset="0"/>
                <a:cs typeface="Segoe UI Semilight" panose="020B0402040204020203" pitchFamily="34" charset="0"/>
              </a:rPr>
              <a:t>compati</a:t>
            </a:r>
            <a:r>
              <a:rPr lang="en-ZA" sz="3500" dirty="0">
                <a:solidFill>
                  <a:schemeClr val="bg1"/>
                </a:solidFill>
                <a:latin typeface="Segoe UI Semilight" panose="020B0402040204020203" pitchFamily="34" charset="0"/>
                <a:cs typeface="Segoe UI Semilight" panose="020B0402040204020203" pitchFamily="34" charset="0"/>
              </a:rPr>
              <a:t> “suffer with” or “being with suffering”</a:t>
            </a:r>
          </a:p>
          <a:p>
            <a:pPr marL="0" indent="0">
              <a:spcBef>
                <a:spcPts val="0"/>
              </a:spcBef>
              <a:spcAft>
                <a:spcPts val="1200"/>
              </a:spcAft>
              <a:buNone/>
            </a:pPr>
            <a:r>
              <a:rPr lang="en-ZA" sz="3500" b="1" dirty="0">
                <a:solidFill>
                  <a:schemeClr val="bg1"/>
                </a:solidFill>
                <a:latin typeface="Segoe UI Semilight" panose="020B0402040204020203" pitchFamily="34" charset="0"/>
                <a:cs typeface="Segoe UI Semilight" panose="020B0402040204020203" pitchFamily="34" charset="0"/>
              </a:rPr>
              <a:t>compass</a:t>
            </a:r>
            <a:r>
              <a:rPr lang="en-ZA" sz="3500" dirty="0">
                <a:solidFill>
                  <a:schemeClr val="bg1"/>
                </a:solidFill>
                <a:latin typeface="Segoe UI Semilight" panose="020B0402040204020203" pitchFamily="34" charset="0"/>
                <a:cs typeface="Segoe UI Semilight" panose="020B0402040204020203" pitchFamily="34" charset="0"/>
              </a:rPr>
              <a:t> | based on Latin </a:t>
            </a:r>
            <a:r>
              <a:rPr lang="en-ZA" sz="3500" i="1" dirty="0">
                <a:solidFill>
                  <a:schemeClr val="bg1"/>
                </a:solidFill>
                <a:latin typeface="Segoe UI Semilight" panose="020B0402040204020203" pitchFamily="34" charset="0"/>
                <a:cs typeface="Segoe UI Semilight" panose="020B0402040204020203" pitchFamily="34" charset="0"/>
              </a:rPr>
              <a:t>com-</a:t>
            </a:r>
            <a:r>
              <a:rPr lang="en-ZA" sz="3500" dirty="0">
                <a:solidFill>
                  <a:schemeClr val="bg1"/>
                </a:solidFill>
                <a:latin typeface="Segoe UI Semilight" panose="020B0402040204020203" pitchFamily="34" charset="0"/>
                <a:cs typeface="Segoe UI Semilight" panose="020B0402040204020203" pitchFamily="34" charset="0"/>
              </a:rPr>
              <a:t> “together” + </a:t>
            </a:r>
            <a:r>
              <a:rPr lang="en-ZA" sz="3500" i="1" dirty="0">
                <a:solidFill>
                  <a:schemeClr val="bg1"/>
                </a:solidFill>
                <a:latin typeface="Segoe UI Semilight" panose="020B0402040204020203" pitchFamily="34" charset="0"/>
                <a:cs typeface="Segoe UI Semilight" panose="020B0402040204020203" pitchFamily="34" charset="0"/>
              </a:rPr>
              <a:t>passus</a:t>
            </a:r>
            <a:r>
              <a:rPr lang="en-ZA" sz="3500" dirty="0">
                <a:solidFill>
                  <a:schemeClr val="bg1"/>
                </a:solidFill>
                <a:latin typeface="Segoe UI Semilight" panose="020B0402040204020203" pitchFamily="34" charset="0"/>
                <a:cs typeface="Segoe UI Semilight" panose="020B0402040204020203" pitchFamily="34" charset="0"/>
              </a:rPr>
              <a:t> “a step or pace”</a:t>
            </a:r>
            <a:endParaRPr lang="nl-NL" sz="3500" i="1"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726512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1002EF-EB3A-448E-B500-FDC787C82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663" y="0"/>
            <a:ext cx="10266460" cy="6840000"/>
          </a:xfrm>
          <a:prstGeom prst="rect">
            <a:avLst/>
          </a:prstGeom>
        </p:spPr>
      </p:pic>
    </p:spTree>
    <p:extLst>
      <p:ext uri="{BB962C8B-B14F-4D97-AF65-F5344CB8AC3E}">
        <p14:creationId xmlns:p14="http://schemas.microsoft.com/office/powerpoint/2010/main" val="3422571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3"/>
            <a:ext cx="10868025" cy="3308598"/>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’n </a:t>
            </a:r>
            <a:r>
              <a:rPr lang="en-ZA" sz="3500" dirty="0" err="1">
                <a:solidFill>
                  <a:schemeClr val="bg1"/>
                </a:solidFill>
                <a:latin typeface="Segoe UI Semilight" panose="020B0402040204020203" pitchFamily="34" charset="0"/>
                <a:cs typeface="Segoe UI Semilight" panose="020B0402040204020203" pitchFamily="34" charset="0"/>
              </a:rPr>
              <a:t>Noem</a:t>
            </a:r>
            <a:r>
              <a:rPr lang="en-ZA" sz="3500" dirty="0">
                <a:solidFill>
                  <a:schemeClr val="bg1"/>
                </a:solidFill>
                <a:latin typeface="Segoe UI Semilight" panose="020B0402040204020203" pitchFamily="34" charset="0"/>
                <a:cs typeface="Segoe UI Semilight" panose="020B0402040204020203" pitchFamily="34" charset="0"/>
              </a:rPr>
              <a:t> van </a:t>
            </a:r>
            <a:r>
              <a:rPr lang="en-ZA" sz="3500" dirty="0" err="1">
                <a:solidFill>
                  <a:schemeClr val="bg1"/>
                </a:solidFill>
                <a:latin typeface="Segoe UI Semilight" panose="020B0402040204020203" pitchFamily="34" charset="0"/>
                <a:cs typeface="Segoe UI Semilight" panose="020B0402040204020203" pitchFamily="34" charset="0"/>
              </a:rPr>
              <a:t>lyding</a:t>
            </a:r>
            <a:r>
              <a:rPr lang="en-ZA" sz="3500" dirty="0">
                <a:solidFill>
                  <a:schemeClr val="bg1"/>
                </a:solidFill>
                <a:latin typeface="Segoe UI Semilight" panose="020B0402040204020203" pitchFamily="34" charset="0"/>
                <a:cs typeface="Segoe UI Semilight" panose="020B0402040204020203" pitchFamily="34" charset="0"/>
              </a:rPr>
              <a:t>, Communal </a:t>
            </a:r>
            <a:r>
              <a:rPr lang="en-ZA" sz="3500" dirty="0" err="1">
                <a:solidFill>
                  <a:schemeClr val="bg1"/>
                </a:solidFill>
                <a:latin typeface="Segoe UI Semilight" panose="020B0402040204020203" pitchFamily="34" charset="0"/>
                <a:cs typeface="Segoe UI Semilight" panose="020B0402040204020203" pitchFamily="34" charset="0"/>
              </a:rPr>
              <a:t>Sug</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en</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Gebed</a:t>
            </a:r>
            <a:endParaRPr lang="en-ZA" sz="3500" dirty="0">
              <a:solidFill>
                <a:schemeClr val="bg1"/>
              </a:solidFill>
              <a:latin typeface="Segoe UI Semilight" panose="020B0402040204020203" pitchFamily="34" charset="0"/>
              <a:cs typeface="Segoe UI Semilight" panose="020B0402040204020203" pitchFamily="34" charset="0"/>
            </a:endParaRP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Noem</a:t>
            </a:r>
            <a:r>
              <a:rPr lang="en-ZA" sz="3500" dirty="0">
                <a:solidFill>
                  <a:schemeClr val="bg1"/>
                </a:solidFill>
                <a:latin typeface="Segoe UI Semilight" panose="020B0402040204020203" pitchFamily="34" charset="0"/>
                <a:cs typeface="Segoe UI Semilight" panose="020B0402040204020203" pitchFamily="34" charset="0"/>
              </a:rPr>
              <a:t> van </a:t>
            </a:r>
            <a:r>
              <a:rPr lang="en-ZA" sz="3500" dirty="0" err="1">
                <a:solidFill>
                  <a:schemeClr val="bg1"/>
                </a:solidFill>
                <a:latin typeface="Segoe UI Semilight" panose="020B0402040204020203" pitchFamily="34" charset="0"/>
                <a:cs typeface="Segoe UI Semilight" panose="020B0402040204020203" pitchFamily="34" charset="0"/>
              </a:rPr>
              <a:t>lyding</a:t>
            </a:r>
            <a:endParaRPr lang="en-ZA" sz="3500" dirty="0">
              <a:solidFill>
                <a:schemeClr val="bg1"/>
              </a:solidFill>
              <a:latin typeface="Segoe UI Semilight" panose="020B0402040204020203" pitchFamily="34" charset="0"/>
              <a:cs typeface="Segoe UI Semilight" panose="020B0402040204020203" pitchFamily="34" charset="0"/>
            </a:endParaRP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       - Pieter </a:t>
            </a:r>
            <a:r>
              <a:rPr lang="en-ZA" sz="3500" dirty="0" err="1">
                <a:solidFill>
                  <a:schemeClr val="bg1"/>
                </a:solidFill>
                <a:latin typeface="Segoe UI Semilight" panose="020B0402040204020203" pitchFamily="34" charset="0"/>
                <a:cs typeface="Segoe UI Semilight" panose="020B0402040204020203" pitchFamily="34" charset="0"/>
              </a:rPr>
              <a:t>herhaal</a:t>
            </a:r>
            <a:endParaRPr lang="en-ZA" sz="3500" dirty="0">
              <a:solidFill>
                <a:schemeClr val="bg1"/>
              </a:solidFill>
              <a:latin typeface="Segoe UI Semilight" panose="020B0402040204020203" pitchFamily="34" charset="0"/>
              <a:cs typeface="Segoe UI Semilight" panose="020B0402040204020203" pitchFamily="34" charset="0"/>
            </a:endParaRP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               - </a:t>
            </a:r>
            <a:r>
              <a:rPr lang="en-ZA" sz="3500" dirty="0" err="1">
                <a:solidFill>
                  <a:schemeClr val="bg1"/>
                </a:solidFill>
                <a:latin typeface="Segoe UI Semilight" panose="020B0402040204020203" pitchFamily="34" charset="0"/>
                <a:cs typeface="Segoe UI Semilight" panose="020B0402040204020203" pitchFamily="34" charset="0"/>
              </a:rPr>
              <a:t>Almal</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sug</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saam</a:t>
            </a:r>
            <a:r>
              <a:rPr lang="en-ZA" sz="3500" dirty="0">
                <a:solidFill>
                  <a:schemeClr val="bg1"/>
                </a:solidFill>
                <a:latin typeface="Segoe UI Semilight" panose="020B0402040204020203" pitchFamily="34" charset="0"/>
                <a:cs typeface="Segoe UI Semilight" panose="020B0402040204020203" pitchFamily="34" charset="0"/>
              </a:rPr>
              <a:t>,</a:t>
            </a: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                      - </a:t>
            </a:r>
            <a:r>
              <a:rPr lang="en-ZA" sz="3500" dirty="0" err="1">
                <a:solidFill>
                  <a:schemeClr val="bg1"/>
                </a:solidFill>
                <a:latin typeface="Segoe UI Semilight" panose="020B0402040204020203" pitchFamily="34" charset="0"/>
                <a:cs typeface="Segoe UI Semilight" panose="020B0402040204020203" pitchFamily="34" charset="0"/>
              </a:rPr>
              <a:t>Almal</a:t>
            </a:r>
            <a:r>
              <a:rPr lang="en-ZA" sz="3500" dirty="0">
                <a:solidFill>
                  <a:schemeClr val="bg1"/>
                </a:solidFill>
                <a:latin typeface="Segoe UI Semilight" panose="020B0402040204020203" pitchFamily="34" charset="0"/>
                <a:cs typeface="Segoe UI Semilight" panose="020B0402040204020203" pitchFamily="34" charset="0"/>
              </a:rPr>
              <a:t> bid </a:t>
            </a:r>
            <a:r>
              <a:rPr lang="en-ZA" sz="3500" dirty="0" err="1">
                <a:solidFill>
                  <a:schemeClr val="bg1"/>
                </a:solidFill>
                <a:latin typeface="Segoe UI Semilight" panose="020B0402040204020203" pitchFamily="34" charset="0"/>
                <a:cs typeface="Segoe UI Semilight" panose="020B0402040204020203" pitchFamily="34" charset="0"/>
              </a:rPr>
              <a:t>saam</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Heer</a:t>
            </a:r>
            <a:r>
              <a:rPr lang="en-ZA" sz="3500" dirty="0">
                <a:solidFill>
                  <a:schemeClr val="bg1"/>
                </a:solidFill>
                <a:latin typeface="Segoe UI Semilight" panose="020B0402040204020203" pitchFamily="34" charset="0"/>
                <a:cs typeface="Segoe UI Semilight" panose="020B0402040204020203" pitchFamily="34" charset="0"/>
              </a:rPr>
              <a:t> wees </a:t>
            </a:r>
            <a:r>
              <a:rPr lang="en-ZA" sz="3500" dirty="0" err="1">
                <a:solidFill>
                  <a:schemeClr val="bg1"/>
                </a:solidFill>
                <a:latin typeface="Segoe UI Semilight" panose="020B0402040204020203" pitchFamily="34" charset="0"/>
                <a:cs typeface="Segoe UI Semilight" panose="020B0402040204020203" pitchFamily="34" charset="0"/>
              </a:rPr>
              <a:t>ons</a:t>
            </a:r>
            <a:r>
              <a:rPr lang="en-ZA" sz="3500" dirty="0">
                <a:solidFill>
                  <a:schemeClr val="bg1"/>
                </a:solidFill>
                <a:latin typeface="Segoe UI Semilight" panose="020B0402040204020203" pitchFamily="34" charset="0"/>
                <a:cs typeface="Segoe UI Semilight" panose="020B0402040204020203" pitchFamily="34" charset="0"/>
              </a:rPr>
              <a:t> </a:t>
            </a:r>
            <a:r>
              <a:rPr lang="en-ZA" sz="3500" dirty="0" err="1">
                <a:solidFill>
                  <a:schemeClr val="bg1"/>
                </a:solidFill>
                <a:latin typeface="Segoe UI Semilight" panose="020B0402040204020203" pitchFamily="34" charset="0"/>
                <a:cs typeface="Segoe UI Semilight" panose="020B0402040204020203" pitchFamily="34" charset="0"/>
              </a:rPr>
              <a:t>genadig</a:t>
            </a:r>
            <a:r>
              <a:rPr lang="en-ZA" sz="3500" dirty="0">
                <a:solidFill>
                  <a:schemeClr val="bg1"/>
                </a:solidFill>
                <a:latin typeface="Segoe UI Semilight" panose="020B0402040204020203" pitchFamily="34" charset="0"/>
                <a:cs typeface="Segoe UI Semilight" panose="020B0402040204020203" pitchFamily="34" charset="0"/>
              </a:rPr>
              <a:t>”</a:t>
            </a:r>
            <a:endParaRPr lang="nl-NL" sz="3500"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088010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98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13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A03407-3735-4634-B919-8D8E555BA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824" y="-1"/>
            <a:ext cx="10613137" cy="6860635"/>
          </a:xfrm>
          <a:prstGeom prst="rect">
            <a:avLst/>
          </a:prstGeom>
        </p:spPr>
      </p:pic>
    </p:spTree>
    <p:extLst>
      <p:ext uri="{BB962C8B-B14F-4D97-AF65-F5344CB8AC3E}">
        <p14:creationId xmlns:p14="http://schemas.microsoft.com/office/powerpoint/2010/main" val="3346366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85A1C1-D1D1-4708-9E59-C7CFFB3F7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4851" y="0"/>
            <a:ext cx="9792729" cy="6858000"/>
          </a:xfrm>
          <a:prstGeom prst="rect">
            <a:avLst/>
          </a:prstGeom>
        </p:spPr>
      </p:pic>
    </p:spTree>
    <p:extLst>
      <p:ext uri="{BB962C8B-B14F-4D97-AF65-F5344CB8AC3E}">
        <p14:creationId xmlns:p14="http://schemas.microsoft.com/office/powerpoint/2010/main" val="1021763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4B8287-FF0D-448F-8D3F-DC93E928C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5006" y="781417"/>
            <a:ext cx="5120696" cy="5120696"/>
          </a:xfrm>
          <a:prstGeom prst="rect">
            <a:avLst/>
          </a:prstGeom>
        </p:spPr>
      </p:pic>
    </p:spTree>
    <p:extLst>
      <p:ext uri="{BB962C8B-B14F-4D97-AF65-F5344CB8AC3E}">
        <p14:creationId xmlns:p14="http://schemas.microsoft.com/office/powerpoint/2010/main" val="309915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65752A-4EF3-4DDD-9E6B-EADEBD8E6C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2987" y="-1"/>
            <a:ext cx="5280659" cy="6857999"/>
          </a:xfrm>
          <a:prstGeom prst="rect">
            <a:avLst/>
          </a:prstGeom>
        </p:spPr>
      </p:pic>
      <p:pic>
        <p:nvPicPr>
          <p:cNvPr id="5" name="Picture 4">
            <a:extLst>
              <a:ext uri="{FF2B5EF4-FFF2-40B4-BE49-F238E27FC236}">
                <a16:creationId xmlns:a16="http://schemas.microsoft.com/office/drawing/2014/main" id="{8A272FC6-6CE1-4DF6-9553-BC90AA7EE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6" y="0"/>
            <a:ext cx="4814316" cy="6858000"/>
          </a:xfrm>
          <a:prstGeom prst="rect">
            <a:avLst/>
          </a:prstGeom>
        </p:spPr>
      </p:pic>
    </p:spTree>
    <p:extLst>
      <p:ext uri="{BB962C8B-B14F-4D97-AF65-F5344CB8AC3E}">
        <p14:creationId xmlns:p14="http://schemas.microsoft.com/office/powerpoint/2010/main" val="48522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667A72A-5C2B-457C-8290-3A8F76B4B767}"/>
              </a:ext>
            </a:extLst>
          </p:cNvPr>
          <p:cNvSpPr txBox="1">
            <a:spLocks/>
          </p:cNvSpPr>
          <p:nvPr/>
        </p:nvSpPr>
        <p:spPr>
          <a:xfrm>
            <a:off x="1019175" y="728662"/>
            <a:ext cx="10190163" cy="1769715"/>
          </a:xfrm>
          <a:prstGeom prst="rect">
            <a:avLst/>
          </a:prstGeom>
          <a:noFill/>
        </p:spPr>
        <p:txBody>
          <a:bodyPr wrap="square" lIns="0" tIns="0" rIns="0" bIns="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“The denial of suffering is, in fact a better definition of illness than its acceptance.”</a:t>
            </a:r>
          </a:p>
          <a:p>
            <a:pPr marL="0" indent="0">
              <a:spcBef>
                <a:spcPts val="0"/>
              </a:spcBef>
              <a:spcAft>
                <a:spcPts val="1200"/>
              </a:spcAft>
              <a:buNone/>
            </a:pPr>
            <a:r>
              <a:rPr lang="en-ZA" sz="3500" dirty="0">
                <a:solidFill>
                  <a:schemeClr val="bg1"/>
                </a:solidFill>
                <a:latin typeface="Segoe UI Semilight" panose="020B0402040204020203" pitchFamily="34" charset="0"/>
                <a:cs typeface="Segoe UI Semilight" panose="020B0402040204020203" pitchFamily="34" charset="0"/>
              </a:rPr>
              <a:t>- M Scott Peck</a:t>
            </a:r>
            <a:endParaRPr lang="nl-NL" sz="3500"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343100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F556362-9CB7-4AC3-872F-6BA1B452A2F9}"/>
              </a:ext>
            </a:extLst>
          </p:cNvPr>
          <p:cNvSpPr txBox="1">
            <a:spLocks/>
          </p:cNvSpPr>
          <p:nvPr/>
        </p:nvSpPr>
        <p:spPr>
          <a:xfrm>
            <a:off x="1518562" y="1"/>
            <a:ext cx="9127670" cy="6858000"/>
          </a:xfrm>
          <a:prstGeom prst="rect">
            <a:avLst/>
          </a:prstGeom>
          <a:solidFill>
            <a:schemeClr val="bg1"/>
          </a:solidFill>
        </p:spPr>
        <p:txBody>
          <a:bodyPr wrap="square" lIns="0" tIns="0" rIns="0" bIns="180000" anchor="b" anchorCtr="1">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ZA" b="1" dirty="0" err="1">
                <a:latin typeface="Segoe UI Semilight" panose="020B0402040204020203" pitchFamily="34" charset="0"/>
                <a:cs typeface="Segoe UI Semilight" panose="020B0402040204020203" pitchFamily="34" charset="0"/>
              </a:rPr>
              <a:t>Barmhartige</a:t>
            </a:r>
            <a:r>
              <a:rPr lang="en-ZA" b="1" dirty="0">
                <a:latin typeface="Segoe UI Semilight" panose="020B0402040204020203" pitchFamily="34" charset="0"/>
                <a:cs typeface="Segoe UI Semilight" panose="020B0402040204020203" pitchFamily="34" charset="0"/>
              </a:rPr>
              <a:t> </a:t>
            </a:r>
            <a:r>
              <a:rPr lang="en-ZA" b="1" dirty="0" err="1">
                <a:latin typeface="Segoe UI Semilight" panose="020B0402040204020203" pitchFamily="34" charset="0"/>
                <a:cs typeface="Segoe UI Semilight" panose="020B0402040204020203" pitchFamily="34" charset="0"/>
              </a:rPr>
              <a:t>Samaritaan</a:t>
            </a:r>
            <a:r>
              <a:rPr lang="en-ZA" b="1" dirty="0">
                <a:latin typeface="Segoe UI Semilight" panose="020B0402040204020203" pitchFamily="34" charset="0"/>
                <a:cs typeface="Segoe UI Semilight" panose="020B0402040204020203" pitchFamily="34" charset="0"/>
              </a:rPr>
              <a:t> / </a:t>
            </a:r>
            <a:r>
              <a:rPr lang="en-ZA" b="1" dirty="0" err="1">
                <a:latin typeface="Segoe UI Semilight" panose="020B0402040204020203" pitchFamily="34" charset="0"/>
                <a:cs typeface="Segoe UI Semilight" panose="020B0402040204020203" pitchFamily="34" charset="0"/>
              </a:rPr>
              <a:t>Vermyding</a:t>
            </a:r>
            <a:r>
              <a:rPr lang="en-ZA" b="1" dirty="0">
                <a:latin typeface="Segoe UI Semilight" panose="020B0402040204020203" pitchFamily="34" charset="0"/>
                <a:cs typeface="Segoe UI Semilight" panose="020B0402040204020203" pitchFamily="34" charset="0"/>
              </a:rPr>
              <a:t> van </a:t>
            </a:r>
            <a:r>
              <a:rPr lang="en-ZA" b="1" dirty="0" err="1">
                <a:latin typeface="Segoe UI Semilight" panose="020B0402040204020203" pitchFamily="34" charset="0"/>
                <a:cs typeface="Segoe UI Semilight" panose="020B0402040204020203" pitchFamily="34" charset="0"/>
              </a:rPr>
              <a:t>Lyding</a:t>
            </a:r>
            <a:endParaRPr lang="nl-NL" sz="3500" dirty="0">
              <a:solidFill>
                <a:schemeClr val="bg1"/>
              </a:solidFill>
              <a:latin typeface="Segoe UI Semilight" panose="020B0402040204020203" pitchFamily="34" charset="0"/>
              <a:cs typeface="Segoe UI Semilight" panose="020B0402040204020203" pitchFamily="34" charset="0"/>
            </a:endParaRPr>
          </a:p>
        </p:txBody>
      </p:sp>
      <p:pic>
        <p:nvPicPr>
          <p:cNvPr id="8" name="Picture 7">
            <a:extLst>
              <a:ext uri="{FF2B5EF4-FFF2-40B4-BE49-F238E27FC236}">
                <a16:creationId xmlns:a16="http://schemas.microsoft.com/office/drawing/2014/main" id="{356AD0FF-0B10-420A-8A14-3081EA08B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045" y="10045"/>
            <a:ext cx="7310774" cy="6084000"/>
          </a:xfrm>
          <a:prstGeom prst="rect">
            <a:avLst/>
          </a:prstGeom>
        </p:spPr>
      </p:pic>
    </p:spTree>
    <p:extLst>
      <p:ext uri="{BB962C8B-B14F-4D97-AF65-F5344CB8AC3E}">
        <p14:creationId xmlns:p14="http://schemas.microsoft.com/office/powerpoint/2010/main" val="3389353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1637</TotalTime>
  <Words>601</Words>
  <Application>Microsoft Office PowerPoint</Application>
  <PresentationFormat>Widescreen</PresentationFormat>
  <Paragraphs>38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Segoe UI Semilight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Stellenbosch Gemeente</dc:creator>
  <cp:lastModifiedBy>Stellenbosch Gemeente</cp:lastModifiedBy>
  <cp:revision>39</cp:revision>
  <dcterms:created xsi:type="dcterms:W3CDTF">2019-01-12T15:27:49Z</dcterms:created>
  <dcterms:modified xsi:type="dcterms:W3CDTF">2019-04-07T09:18:01Z</dcterms:modified>
</cp:coreProperties>
</file>